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CC88C8-EEA9-487B-BFAE-89F42A72BFF0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B6E223C-BCAE-45C3-8D07-43A4F597ADEC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ES" sz="1800" b="1" dirty="0">
              <a:latin typeface="Arial Narrow" pitchFamily="34" charset="0"/>
            </a:rPr>
            <a:t>Comunicación</a:t>
          </a:r>
        </a:p>
      </dgm:t>
    </dgm:pt>
    <dgm:pt modelId="{A5AE68DE-C394-4AB0-9029-8192600F2FE4}" type="parTrans" cxnId="{1D05130C-3E39-41F1-B350-76DE41B39901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050A1FB5-C815-4A01-8A87-A94A2F2ADE38}" type="sibTrans" cxnId="{1D05130C-3E39-41F1-B350-76DE41B39901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21EAF685-165A-4835-A7B4-EC8E0C5C4088}">
      <dgm:prSet phldrT="[Texto]" custT="1"/>
      <dgm:spPr/>
      <dgm:t>
        <a:bodyPr/>
        <a:lstStyle/>
        <a:p>
          <a:r>
            <a:rPr lang="es-ES" sz="1800" b="1" dirty="0">
              <a:latin typeface="Arial Narrow" pitchFamily="34" charset="0"/>
            </a:rPr>
            <a:t>Entre pares</a:t>
          </a:r>
        </a:p>
      </dgm:t>
    </dgm:pt>
    <dgm:pt modelId="{3E30C673-0A8E-4703-9123-A78D68417258}" type="parTrans" cxnId="{534D3231-8AC6-4EBC-A7F5-5A5B6A10054C}">
      <dgm:prSet custT="1"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FCB694F2-DC36-4482-B073-33613C570CC1}" type="sibTrans" cxnId="{534D3231-8AC6-4EBC-A7F5-5A5B6A10054C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AD65BF39-E7B7-4F5D-84CA-909F64D31BA5}">
      <dgm:prSet phldrT="[Texto]" custT="1"/>
      <dgm:spPr/>
      <dgm:t>
        <a:bodyPr/>
        <a:lstStyle/>
        <a:p>
          <a:r>
            <a:rPr lang="es-ES" sz="1800" dirty="0">
              <a:latin typeface="Arial Narrow" pitchFamily="34" charset="0"/>
            </a:rPr>
            <a:t>Canales formales</a:t>
          </a:r>
        </a:p>
      </dgm:t>
    </dgm:pt>
    <dgm:pt modelId="{676E661B-CE4F-4BFB-A869-87FEB4409F66}" type="parTrans" cxnId="{D0D37B05-7537-4357-B566-330493443AE0}">
      <dgm:prSet custT="1"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85DB656E-B86F-4393-8E01-91E8EE196FAA}" type="sibTrans" cxnId="{D0D37B05-7537-4357-B566-330493443AE0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362F4560-E3A1-4688-AA5C-0048B0FDF1F6}">
      <dgm:prSet phldrT="[Texto]" custT="1"/>
      <dgm:spPr/>
      <dgm:t>
        <a:bodyPr/>
        <a:lstStyle/>
        <a:p>
          <a:r>
            <a:rPr lang="es-ES" sz="1800" dirty="0">
              <a:latin typeface="Arial Narrow" pitchFamily="34" charset="0"/>
            </a:rPr>
            <a:t>Canales </a:t>
          </a:r>
        </a:p>
        <a:p>
          <a:r>
            <a:rPr lang="es-ES" sz="1800" dirty="0">
              <a:latin typeface="Arial Narrow" pitchFamily="34" charset="0"/>
            </a:rPr>
            <a:t>no formales</a:t>
          </a:r>
        </a:p>
      </dgm:t>
    </dgm:pt>
    <dgm:pt modelId="{AF3B8843-3A46-4F68-94F3-8031E85B3E0E}" type="parTrans" cxnId="{461B6EB7-81A5-4F7D-AA7A-5D8E9A68EB77}">
      <dgm:prSet custT="1"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A4488176-0BB8-4412-A5AC-CCA2CE589586}" type="sibTrans" cxnId="{461B6EB7-81A5-4F7D-AA7A-5D8E9A68EB77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CA75A7BC-232E-4D19-921C-AF2C39340327}">
      <dgm:prSet phldrT="[Texto]" custT="1"/>
      <dgm:spPr>
        <a:solidFill>
          <a:schemeClr val="accent2">
            <a:lumMod val="75000"/>
          </a:schemeClr>
        </a:solid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01600" h="203200"/>
          <a:bevelB w="165100" h="254000"/>
        </a:sp3d>
      </dgm:spPr>
      <dgm:t>
        <a:bodyPr/>
        <a:lstStyle/>
        <a:p>
          <a:r>
            <a:rPr lang="es-ES" sz="1800" b="1" dirty="0">
              <a:latin typeface="Arial Narrow" pitchFamily="34" charset="0"/>
            </a:rPr>
            <a:t>No especialistas</a:t>
          </a:r>
        </a:p>
      </dgm:t>
    </dgm:pt>
    <dgm:pt modelId="{94ED3687-0581-4242-82E0-05241BDAD6B9}" type="parTrans" cxnId="{B3AD7565-EEF7-41C1-A76A-0BFA0FC2F283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44395068-5255-4493-AC87-B77C87CBC91B}" type="sibTrans" cxnId="{B3AD7565-EEF7-41C1-A76A-0BFA0FC2F283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EA6CA756-61FD-4A89-A215-B03077B2836A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1800" dirty="0" smtClean="0">
              <a:latin typeface="Arial Narrow" pitchFamily="34" charset="0"/>
            </a:rPr>
            <a:t>Investigadores de otras áreas</a:t>
          </a:r>
          <a:endParaRPr lang="es-ES" sz="1800" dirty="0">
            <a:latin typeface="Arial Narrow" pitchFamily="34" charset="0"/>
          </a:endParaRPr>
        </a:p>
      </dgm:t>
    </dgm:pt>
    <dgm:pt modelId="{45AAE78C-585E-4053-8D2A-9132FD7BADA8}" type="parTrans" cxnId="{6E736420-A15F-4274-ABFE-28338B5D0857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013558D1-C811-4E9E-86F8-39DC74FC6A1F}" type="sibTrans" cxnId="{6E736420-A15F-4274-ABFE-28338B5D0857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23C94DFE-CBEC-49E6-9946-DB732D244607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1800" dirty="0">
              <a:latin typeface="Arial Narrow" pitchFamily="34" charset="0"/>
            </a:rPr>
            <a:t>Público culto sin actividad científica</a:t>
          </a:r>
        </a:p>
      </dgm:t>
    </dgm:pt>
    <dgm:pt modelId="{7A2CBD73-2315-4979-8B9E-1AF2D0185B64}" type="parTrans" cxnId="{7B7C7297-61B4-4983-AD61-3DF3BF4589C1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6AA7F4A1-4884-4E64-8F4A-8FF116758494}" type="sibTrans" cxnId="{7B7C7297-61B4-4983-AD61-3DF3BF4589C1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8D27FE81-C7E2-4A2C-8112-3692CCCDBFD9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1800" dirty="0">
              <a:latin typeface="Arial Narrow" pitchFamily="34" charset="0"/>
            </a:rPr>
            <a:t>Público escolar</a:t>
          </a:r>
        </a:p>
      </dgm:t>
    </dgm:pt>
    <dgm:pt modelId="{C64EA75F-74E1-408C-8287-FEA6D1ECD89E}" type="parTrans" cxnId="{E2B98F89-11DE-4664-8CD9-D1ED9BF31971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32C5E4EB-A1CD-40B7-B8D8-19DD52ED2AEE}" type="sibTrans" cxnId="{E2B98F89-11DE-4664-8CD9-D1ED9BF31971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43A396C3-017C-40AA-AE13-9F5A6F06F6C4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1800" dirty="0">
              <a:latin typeface="Arial Narrow" pitchFamily="34" charset="0"/>
            </a:rPr>
            <a:t>Público en general</a:t>
          </a:r>
        </a:p>
      </dgm:t>
    </dgm:pt>
    <dgm:pt modelId="{129FBF7E-213F-4932-8DBC-2373FC947E2E}" type="parTrans" cxnId="{FA2660C6-1484-40CE-BA0B-774A66A3AC7F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8EF5EFED-B39C-4178-A30F-EBCF4FAB965C}" type="sibTrans" cxnId="{FA2660C6-1484-40CE-BA0B-774A66A3AC7F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A0ACDCF2-E029-43AB-AD90-9DFBB4D24ED5}">
      <dgm:prSet custT="1"/>
      <dgm:spPr/>
      <dgm:t>
        <a:bodyPr/>
        <a:lstStyle/>
        <a:p>
          <a:r>
            <a:rPr lang="es-ES" sz="1800" dirty="0" smtClean="0">
              <a:latin typeface="Arial Narrow" pitchFamily="34" charset="0"/>
            </a:rPr>
            <a:t>Información publicada</a:t>
          </a:r>
          <a:endParaRPr lang="es-ES" sz="1800" dirty="0">
            <a:latin typeface="Arial Narrow" pitchFamily="34" charset="0"/>
          </a:endParaRPr>
        </a:p>
      </dgm:t>
    </dgm:pt>
    <dgm:pt modelId="{CA7E3605-51DE-4D0E-88B6-235FC40B50B9}" type="parTrans" cxnId="{D1C94985-732C-4B3F-B737-FCB4E6D01629}">
      <dgm:prSet custT="1"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341E1740-6DD2-46E9-AB51-5CB28B724B88}" type="sibTrans" cxnId="{D1C94985-732C-4B3F-B737-FCB4E6D01629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AFABD253-8CAC-4427-8A4F-28E8C2AB91B0}">
      <dgm:prSet custT="1"/>
      <dgm:spPr/>
      <dgm:t>
        <a:bodyPr/>
        <a:lstStyle/>
        <a:p>
          <a:r>
            <a:rPr lang="es-ES" sz="1800" dirty="0" smtClean="0">
              <a:latin typeface="Arial Narrow" pitchFamily="34" charset="0"/>
            </a:rPr>
            <a:t>Información efímera</a:t>
          </a:r>
          <a:endParaRPr lang="es-ES" sz="1800" dirty="0">
            <a:latin typeface="Arial Narrow" pitchFamily="34" charset="0"/>
          </a:endParaRPr>
        </a:p>
      </dgm:t>
    </dgm:pt>
    <dgm:pt modelId="{732C1535-6A6B-4F0E-8E15-6320593173EB}" type="parTrans" cxnId="{831B2B18-6288-491A-ACC1-2A8DAC5B83C1}">
      <dgm:prSet custT="1"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5D46D1FE-38CF-4744-9832-E69803780216}" type="sibTrans" cxnId="{831B2B18-6288-491A-ACC1-2A8DAC5B83C1}">
      <dgm:prSet/>
      <dgm:spPr/>
      <dgm:t>
        <a:bodyPr/>
        <a:lstStyle/>
        <a:p>
          <a:endParaRPr lang="es-ES" sz="1800">
            <a:latin typeface="Arial Narrow" pitchFamily="34" charset="0"/>
          </a:endParaRPr>
        </a:p>
      </dgm:t>
    </dgm:pt>
    <dgm:pt modelId="{14A829FD-68D2-4275-9AD5-710F84145CA5}" type="pres">
      <dgm:prSet presAssocID="{9CCC88C8-EEA9-487B-BFAE-89F42A72BFF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E8AEE98-3682-4207-A84E-FB5DEEAAE157}" type="pres">
      <dgm:prSet presAssocID="{6B6E223C-BCAE-45C3-8D07-43A4F597ADEC}" presName="root1" presStyleCnt="0"/>
      <dgm:spPr/>
    </dgm:pt>
    <dgm:pt modelId="{6A6489A1-2621-49E1-B493-52E55EA44C9B}" type="pres">
      <dgm:prSet presAssocID="{6B6E223C-BCAE-45C3-8D07-43A4F597ADEC}" presName="LevelOneTextNode" presStyleLbl="node0" presStyleIdx="0" presStyleCnt="1" custScaleX="136095" custScaleY="11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9F347E-E695-443F-918A-CB9651D6834D}" type="pres">
      <dgm:prSet presAssocID="{6B6E223C-BCAE-45C3-8D07-43A4F597ADEC}" presName="level2hierChild" presStyleCnt="0"/>
      <dgm:spPr/>
    </dgm:pt>
    <dgm:pt modelId="{2AF267C7-7928-4F6E-B496-4FE098A4B101}" type="pres">
      <dgm:prSet presAssocID="{3E30C673-0A8E-4703-9123-A78D68417258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CE33BC1A-D9ED-4374-9B25-1B2D83BC19DD}" type="pres">
      <dgm:prSet presAssocID="{3E30C673-0A8E-4703-9123-A78D68417258}" presName="connTx" presStyleLbl="parChTrans1D2" presStyleIdx="0" presStyleCnt="2"/>
      <dgm:spPr/>
      <dgm:t>
        <a:bodyPr/>
        <a:lstStyle/>
        <a:p>
          <a:endParaRPr lang="es-ES"/>
        </a:p>
      </dgm:t>
    </dgm:pt>
    <dgm:pt modelId="{D30A8E99-8962-4224-89B6-A6F556A0BF78}" type="pres">
      <dgm:prSet presAssocID="{21EAF685-165A-4835-A7B4-EC8E0C5C4088}" presName="root2" presStyleCnt="0"/>
      <dgm:spPr/>
    </dgm:pt>
    <dgm:pt modelId="{158A7BBD-EDC8-4922-9D00-48EC892080D7}" type="pres">
      <dgm:prSet presAssocID="{21EAF685-165A-4835-A7B4-EC8E0C5C4088}" presName="LevelTwoTextNode" presStyleLbl="node2" presStyleIdx="0" presStyleCnt="2" custScaleX="121000" custScaleY="12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56079D-FAF1-4AC2-A80F-B6E0EAAC2169}" type="pres">
      <dgm:prSet presAssocID="{21EAF685-165A-4835-A7B4-EC8E0C5C4088}" presName="level3hierChild" presStyleCnt="0"/>
      <dgm:spPr/>
    </dgm:pt>
    <dgm:pt modelId="{88900B77-746B-4ACE-9FC7-5CB53A9E89D5}" type="pres">
      <dgm:prSet presAssocID="{676E661B-CE4F-4BFB-A869-87FEB4409F66}" presName="conn2-1" presStyleLbl="parChTrans1D3" presStyleIdx="0" presStyleCnt="6"/>
      <dgm:spPr/>
      <dgm:t>
        <a:bodyPr/>
        <a:lstStyle/>
        <a:p>
          <a:endParaRPr lang="es-ES"/>
        </a:p>
      </dgm:t>
    </dgm:pt>
    <dgm:pt modelId="{8F578381-2B53-4A05-BAB0-5E6D06721FCA}" type="pres">
      <dgm:prSet presAssocID="{676E661B-CE4F-4BFB-A869-87FEB4409F66}" presName="connTx" presStyleLbl="parChTrans1D3" presStyleIdx="0" presStyleCnt="6"/>
      <dgm:spPr/>
      <dgm:t>
        <a:bodyPr/>
        <a:lstStyle/>
        <a:p>
          <a:endParaRPr lang="es-ES"/>
        </a:p>
      </dgm:t>
    </dgm:pt>
    <dgm:pt modelId="{E956425B-B1A9-42A7-8F28-04DA43D6F6D5}" type="pres">
      <dgm:prSet presAssocID="{AD65BF39-E7B7-4F5D-84CA-909F64D31BA5}" presName="root2" presStyleCnt="0"/>
      <dgm:spPr/>
    </dgm:pt>
    <dgm:pt modelId="{F9F71EB8-A2FC-41CC-852D-53EDC6274E03}" type="pres">
      <dgm:prSet presAssocID="{AD65BF39-E7B7-4F5D-84CA-909F64D31BA5}" presName="LevelTwoTextNode" presStyleLbl="node3" presStyleIdx="0" presStyleCnt="6" custScaleX="133100" custScaleY="1331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D0D0B35-84C6-4559-9EB6-CCE0BFCF359B}" type="pres">
      <dgm:prSet presAssocID="{AD65BF39-E7B7-4F5D-84CA-909F64D31BA5}" presName="level3hierChild" presStyleCnt="0"/>
      <dgm:spPr/>
    </dgm:pt>
    <dgm:pt modelId="{FE4B8F2E-8C76-477D-B22A-5F2675A03F5E}" type="pres">
      <dgm:prSet presAssocID="{CA7E3605-51DE-4D0E-88B6-235FC40B50B9}" presName="conn2-1" presStyleLbl="parChTrans1D4" presStyleIdx="0" presStyleCnt="2"/>
      <dgm:spPr/>
      <dgm:t>
        <a:bodyPr/>
        <a:lstStyle/>
        <a:p>
          <a:endParaRPr lang="es-ES"/>
        </a:p>
      </dgm:t>
    </dgm:pt>
    <dgm:pt modelId="{AB4FCCF6-0A87-4995-9936-17B3FCFAA750}" type="pres">
      <dgm:prSet presAssocID="{CA7E3605-51DE-4D0E-88B6-235FC40B50B9}" presName="connTx" presStyleLbl="parChTrans1D4" presStyleIdx="0" presStyleCnt="2"/>
      <dgm:spPr/>
      <dgm:t>
        <a:bodyPr/>
        <a:lstStyle/>
        <a:p>
          <a:endParaRPr lang="es-ES"/>
        </a:p>
      </dgm:t>
    </dgm:pt>
    <dgm:pt modelId="{27512BA9-5409-4851-AAC2-6019B9E96267}" type="pres">
      <dgm:prSet presAssocID="{A0ACDCF2-E029-43AB-AD90-9DFBB4D24ED5}" presName="root2" presStyleCnt="0"/>
      <dgm:spPr/>
    </dgm:pt>
    <dgm:pt modelId="{4690439B-0AFE-4874-A8D4-A3145BFD3C9D}" type="pres">
      <dgm:prSet presAssocID="{A0ACDCF2-E029-43AB-AD90-9DFBB4D24ED5}" presName="LevelTwoTextNode" presStyleLbl="node4" presStyleIdx="0" presStyleCnt="2" custScaleY="129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29F6AC6-BB89-4DCF-9FB9-B20E8A72C49B}" type="pres">
      <dgm:prSet presAssocID="{A0ACDCF2-E029-43AB-AD90-9DFBB4D24ED5}" presName="level3hierChild" presStyleCnt="0"/>
      <dgm:spPr/>
    </dgm:pt>
    <dgm:pt modelId="{5B1C9210-73B7-470B-A84A-4555EF98D1BE}" type="pres">
      <dgm:prSet presAssocID="{AF3B8843-3A46-4F68-94F3-8031E85B3E0E}" presName="conn2-1" presStyleLbl="parChTrans1D3" presStyleIdx="1" presStyleCnt="6"/>
      <dgm:spPr/>
      <dgm:t>
        <a:bodyPr/>
        <a:lstStyle/>
        <a:p>
          <a:endParaRPr lang="es-ES"/>
        </a:p>
      </dgm:t>
    </dgm:pt>
    <dgm:pt modelId="{492C77C1-E136-4EC3-8FBB-E2F283F22823}" type="pres">
      <dgm:prSet presAssocID="{AF3B8843-3A46-4F68-94F3-8031E85B3E0E}" presName="connTx" presStyleLbl="parChTrans1D3" presStyleIdx="1" presStyleCnt="6"/>
      <dgm:spPr/>
      <dgm:t>
        <a:bodyPr/>
        <a:lstStyle/>
        <a:p>
          <a:endParaRPr lang="es-ES"/>
        </a:p>
      </dgm:t>
    </dgm:pt>
    <dgm:pt modelId="{985DD0BA-E769-4446-83CD-1A0CB4DE06EA}" type="pres">
      <dgm:prSet presAssocID="{362F4560-E3A1-4688-AA5C-0048B0FDF1F6}" presName="root2" presStyleCnt="0"/>
      <dgm:spPr/>
    </dgm:pt>
    <dgm:pt modelId="{A8DA6664-4339-44C9-9C9A-FF2F0BD2679D}" type="pres">
      <dgm:prSet presAssocID="{362F4560-E3A1-4688-AA5C-0048B0FDF1F6}" presName="LevelTwoTextNode" presStyleLbl="node3" presStyleIdx="1" presStyleCnt="6" custScaleX="133100" custScaleY="1331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20F18A-B7BE-4BCF-96EC-64B7AEE79985}" type="pres">
      <dgm:prSet presAssocID="{362F4560-E3A1-4688-AA5C-0048B0FDF1F6}" presName="level3hierChild" presStyleCnt="0"/>
      <dgm:spPr/>
    </dgm:pt>
    <dgm:pt modelId="{967ED134-FCFF-45A7-8AF2-8801C145CEE7}" type="pres">
      <dgm:prSet presAssocID="{732C1535-6A6B-4F0E-8E15-6320593173EB}" presName="conn2-1" presStyleLbl="parChTrans1D4" presStyleIdx="1" presStyleCnt="2"/>
      <dgm:spPr/>
      <dgm:t>
        <a:bodyPr/>
        <a:lstStyle/>
        <a:p>
          <a:endParaRPr lang="es-ES"/>
        </a:p>
      </dgm:t>
    </dgm:pt>
    <dgm:pt modelId="{D2E1AFAA-7029-4FED-825E-8B814F44AD8B}" type="pres">
      <dgm:prSet presAssocID="{732C1535-6A6B-4F0E-8E15-6320593173EB}" presName="connTx" presStyleLbl="parChTrans1D4" presStyleIdx="1" presStyleCnt="2"/>
      <dgm:spPr/>
      <dgm:t>
        <a:bodyPr/>
        <a:lstStyle/>
        <a:p>
          <a:endParaRPr lang="es-ES"/>
        </a:p>
      </dgm:t>
    </dgm:pt>
    <dgm:pt modelId="{92F1F85F-8C76-43DE-B8FA-77745AA3CDA9}" type="pres">
      <dgm:prSet presAssocID="{AFABD253-8CAC-4427-8A4F-28E8C2AB91B0}" presName="root2" presStyleCnt="0"/>
      <dgm:spPr/>
    </dgm:pt>
    <dgm:pt modelId="{488AB9E8-8F1C-4C0E-AD96-CFB66F41EF2C}" type="pres">
      <dgm:prSet presAssocID="{AFABD253-8CAC-4427-8A4F-28E8C2AB91B0}" presName="LevelTwoTextNode" presStyleLbl="node4" presStyleIdx="1" presStyleCnt="2" custScaleY="1452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267AD20-19C0-4C82-89B8-61625659D0C2}" type="pres">
      <dgm:prSet presAssocID="{AFABD253-8CAC-4427-8A4F-28E8C2AB91B0}" presName="level3hierChild" presStyleCnt="0"/>
      <dgm:spPr/>
    </dgm:pt>
    <dgm:pt modelId="{197F7E7D-2D5C-4ED2-BC42-15BCA0D6DD68}" type="pres">
      <dgm:prSet presAssocID="{94ED3687-0581-4242-82E0-05241BDAD6B9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1482905E-CA0A-47B8-9B06-965DA7B881EC}" type="pres">
      <dgm:prSet presAssocID="{94ED3687-0581-4242-82E0-05241BDAD6B9}" presName="connTx" presStyleLbl="parChTrans1D2" presStyleIdx="1" presStyleCnt="2"/>
      <dgm:spPr/>
      <dgm:t>
        <a:bodyPr/>
        <a:lstStyle/>
        <a:p>
          <a:endParaRPr lang="es-ES"/>
        </a:p>
      </dgm:t>
    </dgm:pt>
    <dgm:pt modelId="{089BD9E2-A3E4-4216-96A3-AFEBD29C9400}" type="pres">
      <dgm:prSet presAssocID="{CA75A7BC-232E-4D19-921C-AF2C39340327}" presName="root2" presStyleCnt="0"/>
      <dgm:spPr/>
    </dgm:pt>
    <dgm:pt modelId="{C0F32BCD-1D3E-4DF3-B842-CBA26628181C}" type="pres">
      <dgm:prSet presAssocID="{CA75A7BC-232E-4D19-921C-AF2C39340327}" presName="LevelTwoTextNode" presStyleLbl="node2" presStyleIdx="1" presStyleCnt="2" custScaleX="121000" custScaleY="12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CF11B8-54A5-4E94-9D15-B22374932D71}" type="pres">
      <dgm:prSet presAssocID="{CA75A7BC-232E-4D19-921C-AF2C39340327}" presName="level3hierChild" presStyleCnt="0"/>
      <dgm:spPr/>
    </dgm:pt>
    <dgm:pt modelId="{FAFC9EBA-260E-4658-8EB7-F0BE86A0025F}" type="pres">
      <dgm:prSet presAssocID="{45AAE78C-585E-4053-8D2A-9132FD7BADA8}" presName="conn2-1" presStyleLbl="parChTrans1D3" presStyleIdx="2" presStyleCnt="6"/>
      <dgm:spPr/>
      <dgm:t>
        <a:bodyPr/>
        <a:lstStyle/>
        <a:p>
          <a:endParaRPr lang="es-ES"/>
        </a:p>
      </dgm:t>
    </dgm:pt>
    <dgm:pt modelId="{6166F2BA-A3AB-4085-BFA7-63D511E5A87D}" type="pres">
      <dgm:prSet presAssocID="{45AAE78C-585E-4053-8D2A-9132FD7BADA8}" presName="connTx" presStyleLbl="parChTrans1D3" presStyleIdx="2" presStyleCnt="6"/>
      <dgm:spPr/>
      <dgm:t>
        <a:bodyPr/>
        <a:lstStyle/>
        <a:p>
          <a:endParaRPr lang="es-ES"/>
        </a:p>
      </dgm:t>
    </dgm:pt>
    <dgm:pt modelId="{BDB03918-2847-473D-AE38-70DAE3ECE111}" type="pres">
      <dgm:prSet presAssocID="{EA6CA756-61FD-4A89-A215-B03077B2836A}" presName="root2" presStyleCnt="0"/>
      <dgm:spPr/>
    </dgm:pt>
    <dgm:pt modelId="{EBB153F9-874F-429B-8F2B-12017CB22461}" type="pres">
      <dgm:prSet presAssocID="{EA6CA756-61FD-4A89-A215-B03077B2836A}" presName="LevelTwoTextNode" presStyleLbl="node3" presStyleIdx="2" presStyleCnt="6" custScaleX="133100" custScaleY="1331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9EB4F13-D4D8-42E3-8595-9C3652780485}" type="pres">
      <dgm:prSet presAssocID="{EA6CA756-61FD-4A89-A215-B03077B2836A}" presName="level3hierChild" presStyleCnt="0"/>
      <dgm:spPr/>
    </dgm:pt>
    <dgm:pt modelId="{1B0A4120-CBE7-416E-BA98-7F8D30F1A38E}" type="pres">
      <dgm:prSet presAssocID="{7A2CBD73-2315-4979-8B9E-1AF2D0185B64}" presName="conn2-1" presStyleLbl="parChTrans1D3" presStyleIdx="3" presStyleCnt="6"/>
      <dgm:spPr/>
      <dgm:t>
        <a:bodyPr/>
        <a:lstStyle/>
        <a:p>
          <a:endParaRPr lang="es-ES"/>
        </a:p>
      </dgm:t>
    </dgm:pt>
    <dgm:pt modelId="{C8C2F9EC-809D-4AA3-92D7-BF84A1C04ED0}" type="pres">
      <dgm:prSet presAssocID="{7A2CBD73-2315-4979-8B9E-1AF2D0185B64}" presName="connTx" presStyleLbl="parChTrans1D3" presStyleIdx="3" presStyleCnt="6"/>
      <dgm:spPr/>
      <dgm:t>
        <a:bodyPr/>
        <a:lstStyle/>
        <a:p>
          <a:endParaRPr lang="es-ES"/>
        </a:p>
      </dgm:t>
    </dgm:pt>
    <dgm:pt modelId="{4EFE52C1-A24E-42EE-8294-764FF648FC03}" type="pres">
      <dgm:prSet presAssocID="{23C94DFE-CBEC-49E6-9946-DB732D244607}" presName="root2" presStyleCnt="0"/>
      <dgm:spPr/>
    </dgm:pt>
    <dgm:pt modelId="{CB31DBDF-AD4C-445A-BAC6-F7226D89EA88}" type="pres">
      <dgm:prSet presAssocID="{23C94DFE-CBEC-49E6-9946-DB732D244607}" presName="LevelTwoTextNode" presStyleLbl="node3" presStyleIdx="3" presStyleCnt="6" custScaleX="133100" custScaleY="1331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C56E371-8FB1-4C98-9D4B-A38272F6806A}" type="pres">
      <dgm:prSet presAssocID="{23C94DFE-CBEC-49E6-9946-DB732D244607}" presName="level3hierChild" presStyleCnt="0"/>
      <dgm:spPr/>
    </dgm:pt>
    <dgm:pt modelId="{9465EF2A-1606-409E-BE4F-BBA8D382F07C}" type="pres">
      <dgm:prSet presAssocID="{C64EA75F-74E1-408C-8287-FEA6D1ECD89E}" presName="conn2-1" presStyleLbl="parChTrans1D3" presStyleIdx="4" presStyleCnt="6"/>
      <dgm:spPr/>
      <dgm:t>
        <a:bodyPr/>
        <a:lstStyle/>
        <a:p>
          <a:endParaRPr lang="es-ES"/>
        </a:p>
      </dgm:t>
    </dgm:pt>
    <dgm:pt modelId="{7B8DE31C-551F-4C29-8D0E-B01353B575F8}" type="pres">
      <dgm:prSet presAssocID="{C64EA75F-74E1-408C-8287-FEA6D1ECD89E}" presName="connTx" presStyleLbl="parChTrans1D3" presStyleIdx="4" presStyleCnt="6"/>
      <dgm:spPr/>
      <dgm:t>
        <a:bodyPr/>
        <a:lstStyle/>
        <a:p>
          <a:endParaRPr lang="es-ES"/>
        </a:p>
      </dgm:t>
    </dgm:pt>
    <dgm:pt modelId="{267FE4B3-394A-4858-AB20-ED9544A0F811}" type="pres">
      <dgm:prSet presAssocID="{8D27FE81-C7E2-4A2C-8112-3692CCCDBFD9}" presName="root2" presStyleCnt="0"/>
      <dgm:spPr/>
    </dgm:pt>
    <dgm:pt modelId="{A214BEA4-513F-448E-BC1C-3201AC07A41A}" type="pres">
      <dgm:prSet presAssocID="{8D27FE81-C7E2-4A2C-8112-3692CCCDBFD9}" presName="LevelTwoTextNode" presStyleLbl="node3" presStyleIdx="4" presStyleCnt="6" custScaleX="133100" custScaleY="1331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D71B5D-E7C8-44D6-B77D-8C916AABF175}" type="pres">
      <dgm:prSet presAssocID="{8D27FE81-C7E2-4A2C-8112-3692CCCDBFD9}" presName="level3hierChild" presStyleCnt="0"/>
      <dgm:spPr/>
    </dgm:pt>
    <dgm:pt modelId="{EBBBF6D0-13FB-4A99-B4A8-141D25E689D5}" type="pres">
      <dgm:prSet presAssocID="{129FBF7E-213F-4932-8DBC-2373FC947E2E}" presName="conn2-1" presStyleLbl="parChTrans1D3" presStyleIdx="5" presStyleCnt="6"/>
      <dgm:spPr/>
      <dgm:t>
        <a:bodyPr/>
        <a:lstStyle/>
        <a:p>
          <a:endParaRPr lang="es-ES"/>
        </a:p>
      </dgm:t>
    </dgm:pt>
    <dgm:pt modelId="{439755E6-067B-49F7-8026-3A46BABC0086}" type="pres">
      <dgm:prSet presAssocID="{129FBF7E-213F-4932-8DBC-2373FC947E2E}" presName="connTx" presStyleLbl="parChTrans1D3" presStyleIdx="5" presStyleCnt="6"/>
      <dgm:spPr/>
      <dgm:t>
        <a:bodyPr/>
        <a:lstStyle/>
        <a:p>
          <a:endParaRPr lang="es-ES"/>
        </a:p>
      </dgm:t>
    </dgm:pt>
    <dgm:pt modelId="{EF7CD604-765A-4E9C-BBD5-F5B320CBB582}" type="pres">
      <dgm:prSet presAssocID="{43A396C3-017C-40AA-AE13-9F5A6F06F6C4}" presName="root2" presStyleCnt="0"/>
      <dgm:spPr/>
    </dgm:pt>
    <dgm:pt modelId="{BFF517BD-16A7-4BD8-B527-F8A411730F38}" type="pres">
      <dgm:prSet presAssocID="{43A396C3-017C-40AA-AE13-9F5A6F06F6C4}" presName="LevelTwoTextNode" presStyleLbl="node3" presStyleIdx="5" presStyleCnt="6" custScaleX="133100" custScaleY="1331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987A78-51A7-4C1A-9479-C24AB0880FD6}" type="pres">
      <dgm:prSet presAssocID="{43A396C3-017C-40AA-AE13-9F5A6F06F6C4}" presName="level3hierChild" presStyleCnt="0"/>
      <dgm:spPr/>
    </dgm:pt>
  </dgm:ptLst>
  <dgm:cxnLst>
    <dgm:cxn modelId="{7B7C7297-61B4-4983-AD61-3DF3BF4589C1}" srcId="{CA75A7BC-232E-4D19-921C-AF2C39340327}" destId="{23C94DFE-CBEC-49E6-9946-DB732D244607}" srcOrd="1" destOrd="0" parTransId="{7A2CBD73-2315-4979-8B9E-1AF2D0185B64}" sibTransId="{6AA7F4A1-4884-4E64-8F4A-8FF116758494}"/>
    <dgm:cxn modelId="{85BBFC38-8254-49DE-8CD2-7AD2ACE11DEA}" type="presOf" srcId="{AFABD253-8CAC-4427-8A4F-28E8C2AB91B0}" destId="{488AB9E8-8F1C-4C0E-AD96-CFB66F41EF2C}" srcOrd="0" destOrd="0" presId="urn:microsoft.com/office/officeart/2005/8/layout/hierarchy2"/>
    <dgm:cxn modelId="{BFC64292-678E-41BD-B3EE-D3FC6C4F5A22}" type="presOf" srcId="{732C1535-6A6B-4F0E-8E15-6320593173EB}" destId="{967ED134-FCFF-45A7-8AF2-8801C145CEE7}" srcOrd="0" destOrd="0" presId="urn:microsoft.com/office/officeart/2005/8/layout/hierarchy2"/>
    <dgm:cxn modelId="{3075375C-DDC9-401E-BC0E-5F5CAFE4DEF8}" type="presOf" srcId="{94ED3687-0581-4242-82E0-05241BDAD6B9}" destId="{1482905E-CA0A-47B8-9B06-965DA7B881EC}" srcOrd="1" destOrd="0" presId="urn:microsoft.com/office/officeart/2005/8/layout/hierarchy2"/>
    <dgm:cxn modelId="{815A0C3E-E2F2-467A-BA3D-478407FB0FD9}" type="presOf" srcId="{CA7E3605-51DE-4D0E-88B6-235FC40B50B9}" destId="{FE4B8F2E-8C76-477D-B22A-5F2675A03F5E}" srcOrd="0" destOrd="0" presId="urn:microsoft.com/office/officeart/2005/8/layout/hierarchy2"/>
    <dgm:cxn modelId="{23EEA65D-58E1-4AE8-9D25-0525DE6B9982}" type="presOf" srcId="{C64EA75F-74E1-408C-8287-FEA6D1ECD89E}" destId="{7B8DE31C-551F-4C29-8D0E-B01353B575F8}" srcOrd="1" destOrd="0" presId="urn:microsoft.com/office/officeart/2005/8/layout/hierarchy2"/>
    <dgm:cxn modelId="{831B2B18-6288-491A-ACC1-2A8DAC5B83C1}" srcId="{362F4560-E3A1-4688-AA5C-0048B0FDF1F6}" destId="{AFABD253-8CAC-4427-8A4F-28E8C2AB91B0}" srcOrd="0" destOrd="0" parTransId="{732C1535-6A6B-4F0E-8E15-6320593173EB}" sibTransId="{5D46D1FE-38CF-4744-9832-E69803780216}"/>
    <dgm:cxn modelId="{3BA2A30D-9CA3-44D4-9101-639DAD1791ED}" type="presOf" srcId="{45AAE78C-585E-4053-8D2A-9132FD7BADA8}" destId="{FAFC9EBA-260E-4658-8EB7-F0BE86A0025F}" srcOrd="0" destOrd="0" presId="urn:microsoft.com/office/officeart/2005/8/layout/hierarchy2"/>
    <dgm:cxn modelId="{608852FC-7D59-4D6F-9742-9DCEB45ADA66}" type="presOf" srcId="{129FBF7E-213F-4932-8DBC-2373FC947E2E}" destId="{439755E6-067B-49F7-8026-3A46BABC0086}" srcOrd="1" destOrd="0" presId="urn:microsoft.com/office/officeart/2005/8/layout/hierarchy2"/>
    <dgm:cxn modelId="{93532B31-7314-4242-99E8-0C92F3ED04C3}" type="presOf" srcId="{21EAF685-165A-4835-A7B4-EC8E0C5C4088}" destId="{158A7BBD-EDC8-4922-9D00-48EC892080D7}" srcOrd="0" destOrd="0" presId="urn:microsoft.com/office/officeart/2005/8/layout/hierarchy2"/>
    <dgm:cxn modelId="{E9FF1DDE-6A59-4960-9D6F-4A01100AF2F7}" type="presOf" srcId="{CA7E3605-51DE-4D0E-88B6-235FC40B50B9}" destId="{AB4FCCF6-0A87-4995-9936-17B3FCFAA750}" srcOrd="1" destOrd="0" presId="urn:microsoft.com/office/officeart/2005/8/layout/hierarchy2"/>
    <dgm:cxn modelId="{395752FA-DC70-4CA9-8755-9483A35787D9}" type="presOf" srcId="{A0ACDCF2-E029-43AB-AD90-9DFBB4D24ED5}" destId="{4690439B-0AFE-4874-A8D4-A3145BFD3C9D}" srcOrd="0" destOrd="0" presId="urn:microsoft.com/office/officeart/2005/8/layout/hierarchy2"/>
    <dgm:cxn modelId="{E2B98F89-11DE-4664-8CD9-D1ED9BF31971}" srcId="{CA75A7BC-232E-4D19-921C-AF2C39340327}" destId="{8D27FE81-C7E2-4A2C-8112-3692CCCDBFD9}" srcOrd="2" destOrd="0" parTransId="{C64EA75F-74E1-408C-8287-FEA6D1ECD89E}" sibTransId="{32C5E4EB-A1CD-40B7-B8D8-19DD52ED2AEE}"/>
    <dgm:cxn modelId="{9FDFCDDE-DDBC-4AAB-8880-893917CBA225}" type="presOf" srcId="{676E661B-CE4F-4BFB-A869-87FEB4409F66}" destId="{88900B77-746B-4ACE-9FC7-5CB53A9E89D5}" srcOrd="0" destOrd="0" presId="urn:microsoft.com/office/officeart/2005/8/layout/hierarchy2"/>
    <dgm:cxn modelId="{8278E61C-9625-4E73-A048-2FAE80A807B5}" type="presOf" srcId="{732C1535-6A6B-4F0E-8E15-6320593173EB}" destId="{D2E1AFAA-7029-4FED-825E-8B814F44AD8B}" srcOrd="1" destOrd="0" presId="urn:microsoft.com/office/officeart/2005/8/layout/hierarchy2"/>
    <dgm:cxn modelId="{D0D37B05-7537-4357-B566-330493443AE0}" srcId="{21EAF685-165A-4835-A7B4-EC8E0C5C4088}" destId="{AD65BF39-E7B7-4F5D-84CA-909F64D31BA5}" srcOrd="0" destOrd="0" parTransId="{676E661B-CE4F-4BFB-A869-87FEB4409F66}" sibTransId="{85DB656E-B86F-4393-8E01-91E8EE196FAA}"/>
    <dgm:cxn modelId="{D632F211-AE33-4693-8286-992DD55CE2C3}" type="presOf" srcId="{8D27FE81-C7E2-4A2C-8112-3692CCCDBFD9}" destId="{A214BEA4-513F-448E-BC1C-3201AC07A41A}" srcOrd="0" destOrd="0" presId="urn:microsoft.com/office/officeart/2005/8/layout/hierarchy2"/>
    <dgm:cxn modelId="{EA847BC6-2B86-4CBA-BDEF-681546DED328}" type="presOf" srcId="{AD65BF39-E7B7-4F5D-84CA-909F64D31BA5}" destId="{F9F71EB8-A2FC-41CC-852D-53EDC6274E03}" srcOrd="0" destOrd="0" presId="urn:microsoft.com/office/officeart/2005/8/layout/hierarchy2"/>
    <dgm:cxn modelId="{5CC39598-5681-4BF4-BF24-6530E8DAFB72}" type="presOf" srcId="{3E30C673-0A8E-4703-9123-A78D68417258}" destId="{CE33BC1A-D9ED-4374-9B25-1B2D83BC19DD}" srcOrd="1" destOrd="0" presId="urn:microsoft.com/office/officeart/2005/8/layout/hierarchy2"/>
    <dgm:cxn modelId="{3281D2C3-B8E3-4B3B-BEAB-ADFF32B59988}" type="presOf" srcId="{AF3B8843-3A46-4F68-94F3-8031E85B3E0E}" destId="{5B1C9210-73B7-470B-A84A-4555EF98D1BE}" srcOrd="0" destOrd="0" presId="urn:microsoft.com/office/officeart/2005/8/layout/hierarchy2"/>
    <dgm:cxn modelId="{EF3260F1-BE22-4CF6-A52D-666D44B3239B}" type="presOf" srcId="{CA75A7BC-232E-4D19-921C-AF2C39340327}" destId="{C0F32BCD-1D3E-4DF3-B842-CBA26628181C}" srcOrd="0" destOrd="0" presId="urn:microsoft.com/office/officeart/2005/8/layout/hierarchy2"/>
    <dgm:cxn modelId="{D1C94985-732C-4B3F-B737-FCB4E6D01629}" srcId="{AD65BF39-E7B7-4F5D-84CA-909F64D31BA5}" destId="{A0ACDCF2-E029-43AB-AD90-9DFBB4D24ED5}" srcOrd="0" destOrd="0" parTransId="{CA7E3605-51DE-4D0E-88B6-235FC40B50B9}" sibTransId="{341E1740-6DD2-46E9-AB51-5CB28B724B88}"/>
    <dgm:cxn modelId="{AF9CF1E9-078C-4802-95EB-236F18EED65D}" type="presOf" srcId="{676E661B-CE4F-4BFB-A869-87FEB4409F66}" destId="{8F578381-2B53-4A05-BAB0-5E6D06721FCA}" srcOrd="1" destOrd="0" presId="urn:microsoft.com/office/officeart/2005/8/layout/hierarchy2"/>
    <dgm:cxn modelId="{B3AD7565-EEF7-41C1-A76A-0BFA0FC2F283}" srcId="{6B6E223C-BCAE-45C3-8D07-43A4F597ADEC}" destId="{CA75A7BC-232E-4D19-921C-AF2C39340327}" srcOrd="1" destOrd="0" parTransId="{94ED3687-0581-4242-82E0-05241BDAD6B9}" sibTransId="{44395068-5255-4493-AC87-B77C87CBC91B}"/>
    <dgm:cxn modelId="{C4AF378D-13E9-4AF5-BA60-078040E44200}" type="presOf" srcId="{7A2CBD73-2315-4979-8B9E-1AF2D0185B64}" destId="{1B0A4120-CBE7-416E-BA98-7F8D30F1A38E}" srcOrd="0" destOrd="0" presId="urn:microsoft.com/office/officeart/2005/8/layout/hierarchy2"/>
    <dgm:cxn modelId="{7063396D-8A6B-4647-9B83-A7A05667ADA8}" type="presOf" srcId="{43A396C3-017C-40AA-AE13-9F5A6F06F6C4}" destId="{BFF517BD-16A7-4BD8-B527-F8A411730F38}" srcOrd="0" destOrd="0" presId="urn:microsoft.com/office/officeart/2005/8/layout/hierarchy2"/>
    <dgm:cxn modelId="{C0494A0C-A620-4121-8D36-34BF67BC4652}" type="presOf" srcId="{C64EA75F-74E1-408C-8287-FEA6D1ECD89E}" destId="{9465EF2A-1606-409E-BE4F-BBA8D382F07C}" srcOrd="0" destOrd="0" presId="urn:microsoft.com/office/officeart/2005/8/layout/hierarchy2"/>
    <dgm:cxn modelId="{4044555E-519E-462E-8093-5DA9A6C09C69}" type="presOf" srcId="{6B6E223C-BCAE-45C3-8D07-43A4F597ADEC}" destId="{6A6489A1-2621-49E1-B493-52E55EA44C9B}" srcOrd="0" destOrd="0" presId="urn:microsoft.com/office/officeart/2005/8/layout/hierarchy2"/>
    <dgm:cxn modelId="{534D3231-8AC6-4EBC-A7F5-5A5B6A10054C}" srcId="{6B6E223C-BCAE-45C3-8D07-43A4F597ADEC}" destId="{21EAF685-165A-4835-A7B4-EC8E0C5C4088}" srcOrd="0" destOrd="0" parTransId="{3E30C673-0A8E-4703-9123-A78D68417258}" sibTransId="{FCB694F2-DC36-4482-B073-33613C570CC1}"/>
    <dgm:cxn modelId="{6E736420-A15F-4274-ABFE-28338B5D0857}" srcId="{CA75A7BC-232E-4D19-921C-AF2C39340327}" destId="{EA6CA756-61FD-4A89-A215-B03077B2836A}" srcOrd="0" destOrd="0" parTransId="{45AAE78C-585E-4053-8D2A-9132FD7BADA8}" sibTransId="{013558D1-C811-4E9E-86F8-39DC74FC6A1F}"/>
    <dgm:cxn modelId="{1654A143-C8E6-49D3-A50B-204F774C7284}" type="presOf" srcId="{AF3B8843-3A46-4F68-94F3-8031E85B3E0E}" destId="{492C77C1-E136-4EC3-8FBB-E2F283F22823}" srcOrd="1" destOrd="0" presId="urn:microsoft.com/office/officeart/2005/8/layout/hierarchy2"/>
    <dgm:cxn modelId="{FBEA3350-0E2B-4755-881A-6B2AD156A951}" type="presOf" srcId="{EA6CA756-61FD-4A89-A215-B03077B2836A}" destId="{EBB153F9-874F-429B-8F2B-12017CB22461}" srcOrd="0" destOrd="0" presId="urn:microsoft.com/office/officeart/2005/8/layout/hierarchy2"/>
    <dgm:cxn modelId="{08468F1E-2B08-4E82-B9C7-F1D2C631F718}" type="presOf" srcId="{3E30C673-0A8E-4703-9123-A78D68417258}" destId="{2AF267C7-7928-4F6E-B496-4FE098A4B101}" srcOrd="0" destOrd="0" presId="urn:microsoft.com/office/officeart/2005/8/layout/hierarchy2"/>
    <dgm:cxn modelId="{2BD96424-37C5-4893-ABC4-1CC84E913858}" type="presOf" srcId="{94ED3687-0581-4242-82E0-05241BDAD6B9}" destId="{197F7E7D-2D5C-4ED2-BC42-15BCA0D6DD68}" srcOrd="0" destOrd="0" presId="urn:microsoft.com/office/officeart/2005/8/layout/hierarchy2"/>
    <dgm:cxn modelId="{8427A04D-46B6-4F9F-8859-3E5D464AF88D}" type="presOf" srcId="{9CCC88C8-EEA9-487B-BFAE-89F42A72BFF0}" destId="{14A829FD-68D2-4275-9AD5-710F84145CA5}" srcOrd="0" destOrd="0" presId="urn:microsoft.com/office/officeart/2005/8/layout/hierarchy2"/>
    <dgm:cxn modelId="{A4A8D432-99E3-47F1-B0BC-D3C194125A4C}" type="presOf" srcId="{7A2CBD73-2315-4979-8B9E-1AF2D0185B64}" destId="{C8C2F9EC-809D-4AA3-92D7-BF84A1C04ED0}" srcOrd="1" destOrd="0" presId="urn:microsoft.com/office/officeart/2005/8/layout/hierarchy2"/>
    <dgm:cxn modelId="{E194828A-FD99-4E6C-B8EB-7C23AB5A5414}" type="presOf" srcId="{45AAE78C-585E-4053-8D2A-9132FD7BADA8}" destId="{6166F2BA-A3AB-4085-BFA7-63D511E5A87D}" srcOrd="1" destOrd="0" presId="urn:microsoft.com/office/officeart/2005/8/layout/hierarchy2"/>
    <dgm:cxn modelId="{461B6EB7-81A5-4F7D-AA7A-5D8E9A68EB77}" srcId="{21EAF685-165A-4835-A7B4-EC8E0C5C4088}" destId="{362F4560-E3A1-4688-AA5C-0048B0FDF1F6}" srcOrd="1" destOrd="0" parTransId="{AF3B8843-3A46-4F68-94F3-8031E85B3E0E}" sibTransId="{A4488176-0BB8-4412-A5AC-CCA2CE589586}"/>
    <dgm:cxn modelId="{FA2660C6-1484-40CE-BA0B-774A66A3AC7F}" srcId="{CA75A7BC-232E-4D19-921C-AF2C39340327}" destId="{43A396C3-017C-40AA-AE13-9F5A6F06F6C4}" srcOrd="3" destOrd="0" parTransId="{129FBF7E-213F-4932-8DBC-2373FC947E2E}" sibTransId="{8EF5EFED-B39C-4178-A30F-EBCF4FAB965C}"/>
    <dgm:cxn modelId="{672CDB78-62D4-4CD3-B063-CA81E04F783C}" type="presOf" srcId="{129FBF7E-213F-4932-8DBC-2373FC947E2E}" destId="{EBBBF6D0-13FB-4A99-B4A8-141D25E689D5}" srcOrd="0" destOrd="0" presId="urn:microsoft.com/office/officeart/2005/8/layout/hierarchy2"/>
    <dgm:cxn modelId="{EADE9DE1-CD08-492D-A0D8-698E05C78E19}" type="presOf" srcId="{362F4560-E3A1-4688-AA5C-0048B0FDF1F6}" destId="{A8DA6664-4339-44C9-9C9A-FF2F0BD2679D}" srcOrd="0" destOrd="0" presId="urn:microsoft.com/office/officeart/2005/8/layout/hierarchy2"/>
    <dgm:cxn modelId="{1D05130C-3E39-41F1-B350-76DE41B39901}" srcId="{9CCC88C8-EEA9-487B-BFAE-89F42A72BFF0}" destId="{6B6E223C-BCAE-45C3-8D07-43A4F597ADEC}" srcOrd="0" destOrd="0" parTransId="{A5AE68DE-C394-4AB0-9029-8192600F2FE4}" sibTransId="{050A1FB5-C815-4A01-8A87-A94A2F2ADE38}"/>
    <dgm:cxn modelId="{855BD31B-7449-4092-AE35-9C4EC300D52D}" type="presOf" srcId="{23C94DFE-CBEC-49E6-9946-DB732D244607}" destId="{CB31DBDF-AD4C-445A-BAC6-F7226D89EA88}" srcOrd="0" destOrd="0" presId="urn:microsoft.com/office/officeart/2005/8/layout/hierarchy2"/>
    <dgm:cxn modelId="{8B1DCBD7-ECC6-4609-8262-5C2F63A8D581}" type="presParOf" srcId="{14A829FD-68D2-4275-9AD5-710F84145CA5}" destId="{FE8AEE98-3682-4207-A84E-FB5DEEAAE157}" srcOrd="0" destOrd="0" presId="urn:microsoft.com/office/officeart/2005/8/layout/hierarchy2"/>
    <dgm:cxn modelId="{4CC9F9A2-461A-42B5-BE46-853CE7C0179C}" type="presParOf" srcId="{FE8AEE98-3682-4207-A84E-FB5DEEAAE157}" destId="{6A6489A1-2621-49E1-B493-52E55EA44C9B}" srcOrd="0" destOrd="0" presId="urn:microsoft.com/office/officeart/2005/8/layout/hierarchy2"/>
    <dgm:cxn modelId="{224B86B9-0F4C-4140-8A96-B6AA14406211}" type="presParOf" srcId="{FE8AEE98-3682-4207-A84E-FB5DEEAAE157}" destId="{1D9F347E-E695-443F-918A-CB9651D6834D}" srcOrd="1" destOrd="0" presId="urn:microsoft.com/office/officeart/2005/8/layout/hierarchy2"/>
    <dgm:cxn modelId="{F915E068-B79E-4866-8FF7-B7EF99F50039}" type="presParOf" srcId="{1D9F347E-E695-443F-918A-CB9651D6834D}" destId="{2AF267C7-7928-4F6E-B496-4FE098A4B101}" srcOrd="0" destOrd="0" presId="urn:microsoft.com/office/officeart/2005/8/layout/hierarchy2"/>
    <dgm:cxn modelId="{2379FDB8-DBD5-4913-882F-6A4E71BDF22F}" type="presParOf" srcId="{2AF267C7-7928-4F6E-B496-4FE098A4B101}" destId="{CE33BC1A-D9ED-4374-9B25-1B2D83BC19DD}" srcOrd="0" destOrd="0" presId="urn:microsoft.com/office/officeart/2005/8/layout/hierarchy2"/>
    <dgm:cxn modelId="{35F3E4D6-F523-4B64-886B-AE3C840577ED}" type="presParOf" srcId="{1D9F347E-E695-443F-918A-CB9651D6834D}" destId="{D30A8E99-8962-4224-89B6-A6F556A0BF78}" srcOrd="1" destOrd="0" presId="urn:microsoft.com/office/officeart/2005/8/layout/hierarchy2"/>
    <dgm:cxn modelId="{702508E3-EC17-4FAF-90F4-AF92E9E931AB}" type="presParOf" srcId="{D30A8E99-8962-4224-89B6-A6F556A0BF78}" destId="{158A7BBD-EDC8-4922-9D00-48EC892080D7}" srcOrd="0" destOrd="0" presId="urn:microsoft.com/office/officeart/2005/8/layout/hierarchy2"/>
    <dgm:cxn modelId="{9A9B34C4-E6A4-4AC7-B67F-C852A0469B80}" type="presParOf" srcId="{D30A8E99-8962-4224-89B6-A6F556A0BF78}" destId="{F656079D-FAF1-4AC2-A80F-B6E0EAAC2169}" srcOrd="1" destOrd="0" presId="urn:microsoft.com/office/officeart/2005/8/layout/hierarchy2"/>
    <dgm:cxn modelId="{173BEC5A-A21E-4457-A841-68A559B6C722}" type="presParOf" srcId="{F656079D-FAF1-4AC2-A80F-B6E0EAAC2169}" destId="{88900B77-746B-4ACE-9FC7-5CB53A9E89D5}" srcOrd="0" destOrd="0" presId="urn:microsoft.com/office/officeart/2005/8/layout/hierarchy2"/>
    <dgm:cxn modelId="{E3B246B2-17BB-4024-8619-C326F0C75657}" type="presParOf" srcId="{88900B77-746B-4ACE-9FC7-5CB53A9E89D5}" destId="{8F578381-2B53-4A05-BAB0-5E6D06721FCA}" srcOrd="0" destOrd="0" presId="urn:microsoft.com/office/officeart/2005/8/layout/hierarchy2"/>
    <dgm:cxn modelId="{AD65A0DF-6B34-41D9-BE58-97F1EA0B9DA0}" type="presParOf" srcId="{F656079D-FAF1-4AC2-A80F-B6E0EAAC2169}" destId="{E956425B-B1A9-42A7-8F28-04DA43D6F6D5}" srcOrd="1" destOrd="0" presId="urn:microsoft.com/office/officeart/2005/8/layout/hierarchy2"/>
    <dgm:cxn modelId="{B79168BE-5425-4596-BE0A-CB40D9C68450}" type="presParOf" srcId="{E956425B-B1A9-42A7-8F28-04DA43D6F6D5}" destId="{F9F71EB8-A2FC-41CC-852D-53EDC6274E03}" srcOrd="0" destOrd="0" presId="urn:microsoft.com/office/officeart/2005/8/layout/hierarchy2"/>
    <dgm:cxn modelId="{AB9E855A-5C0A-41C1-B027-58EAA1DEDB23}" type="presParOf" srcId="{E956425B-B1A9-42A7-8F28-04DA43D6F6D5}" destId="{ED0D0B35-84C6-4559-9EB6-CCE0BFCF359B}" srcOrd="1" destOrd="0" presId="urn:microsoft.com/office/officeart/2005/8/layout/hierarchy2"/>
    <dgm:cxn modelId="{B14AE013-02FA-413F-A4E8-5D168E4EE467}" type="presParOf" srcId="{ED0D0B35-84C6-4559-9EB6-CCE0BFCF359B}" destId="{FE4B8F2E-8C76-477D-B22A-5F2675A03F5E}" srcOrd="0" destOrd="0" presId="urn:microsoft.com/office/officeart/2005/8/layout/hierarchy2"/>
    <dgm:cxn modelId="{5B29EE47-F4C8-4B2B-BCB0-CCEFBC199767}" type="presParOf" srcId="{FE4B8F2E-8C76-477D-B22A-5F2675A03F5E}" destId="{AB4FCCF6-0A87-4995-9936-17B3FCFAA750}" srcOrd="0" destOrd="0" presId="urn:microsoft.com/office/officeart/2005/8/layout/hierarchy2"/>
    <dgm:cxn modelId="{5F8E79DB-E469-4305-A99C-81C332C79855}" type="presParOf" srcId="{ED0D0B35-84C6-4559-9EB6-CCE0BFCF359B}" destId="{27512BA9-5409-4851-AAC2-6019B9E96267}" srcOrd="1" destOrd="0" presId="urn:microsoft.com/office/officeart/2005/8/layout/hierarchy2"/>
    <dgm:cxn modelId="{9888FAC0-0AD3-4816-BDA1-16253FE0AC0A}" type="presParOf" srcId="{27512BA9-5409-4851-AAC2-6019B9E96267}" destId="{4690439B-0AFE-4874-A8D4-A3145BFD3C9D}" srcOrd="0" destOrd="0" presId="urn:microsoft.com/office/officeart/2005/8/layout/hierarchy2"/>
    <dgm:cxn modelId="{37A7F638-9A32-4F98-B76C-F57CBDB7F8D7}" type="presParOf" srcId="{27512BA9-5409-4851-AAC2-6019B9E96267}" destId="{929F6AC6-BB89-4DCF-9FB9-B20E8A72C49B}" srcOrd="1" destOrd="0" presId="urn:microsoft.com/office/officeart/2005/8/layout/hierarchy2"/>
    <dgm:cxn modelId="{53BE9EE7-A13C-48CD-BA0B-6A4C1CD9BFB3}" type="presParOf" srcId="{F656079D-FAF1-4AC2-A80F-B6E0EAAC2169}" destId="{5B1C9210-73B7-470B-A84A-4555EF98D1BE}" srcOrd="2" destOrd="0" presId="urn:microsoft.com/office/officeart/2005/8/layout/hierarchy2"/>
    <dgm:cxn modelId="{72C7A7BD-62F3-41EA-A75F-9BADD151E159}" type="presParOf" srcId="{5B1C9210-73B7-470B-A84A-4555EF98D1BE}" destId="{492C77C1-E136-4EC3-8FBB-E2F283F22823}" srcOrd="0" destOrd="0" presId="urn:microsoft.com/office/officeart/2005/8/layout/hierarchy2"/>
    <dgm:cxn modelId="{9BA06CCD-F733-48DF-A83A-557CC4072B1D}" type="presParOf" srcId="{F656079D-FAF1-4AC2-A80F-B6E0EAAC2169}" destId="{985DD0BA-E769-4446-83CD-1A0CB4DE06EA}" srcOrd="3" destOrd="0" presId="urn:microsoft.com/office/officeart/2005/8/layout/hierarchy2"/>
    <dgm:cxn modelId="{A46FA129-CE04-4390-B6F3-C312F8E2D166}" type="presParOf" srcId="{985DD0BA-E769-4446-83CD-1A0CB4DE06EA}" destId="{A8DA6664-4339-44C9-9C9A-FF2F0BD2679D}" srcOrd="0" destOrd="0" presId="urn:microsoft.com/office/officeart/2005/8/layout/hierarchy2"/>
    <dgm:cxn modelId="{F679B979-C58B-446A-A74E-6AE1D09EF8E6}" type="presParOf" srcId="{985DD0BA-E769-4446-83CD-1A0CB4DE06EA}" destId="{DF20F18A-B7BE-4BCF-96EC-64B7AEE79985}" srcOrd="1" destOrd="0" presId="urn:microsoft.com/office/officeart/2005/8/layout/hierarchy2"/>
    <dgm:cxn modelId="{8D665EA5-A16E-47B2-AB60-2899DA1B4B08}" type="presParOf" srcId="{DF20F18A-B7BE-4BCF-96EC-64B7AEE79985}" destId="{967ED134-FCFF-45A7-8AF2-8801C145CEE7}" srcOrd="0" destOrd="0" presId="urn:microsoft.com/office/officeart/2005/8/layout/hierarchy2"/>
    <dgm:cxn modelId="{A90E55D3-99A5-4EC7-BCC1-2394420D0252}" type="presParOf" srcId="{967ED134-FCFF-45A7-8AF2-8801C145CEE7}" destId="{D2E1AFAA-7029-4FED-825E-8B814F44AD8B}" srcOrd="0" destOrd="0" presId="urn:microsoft.com/office/officeart/2005/8/layout/hierarchy2"/>
    <dgm:cxn modelId="{6418A8F9-93C4-4A03-9A40-3CEA6802DF8C}" type="presParOf" srcId="{DF20F18A-B7BE-4BCF-96EC-64B7AEE79985}" destId="{92F1F85F-8C76-43DE-B8FA-77745AA3CDA9}" srcOrd="1" destOrd="0" presId="urn:microsoft.com/office/officeart/2005/8/layout/hierarchy2"/>
    <dgm:cxn modelId="{477CE4C7-EE25-43CD-ADA2-8D0D15F4E1E5}" type="presParOf" srcId="{92F1F85F-8C76-43DE-B8FA-77745AA3CDA9}" destId="{488AB9E8-8F1C-4C0E-AD96-CFB66F41EF2C}" srcOrd="0" destOrd="0" presId="urn:microsoft.com/office/officeart/2005/8/layout/hierarchy2"/>
    <dgm:cxn modelId="{4A41E740-CA0A-4447-9F01-75BF2DA67675}" type="presParOf" srcId="{92F1F85F-8C76-43DE-B8FA-77745AA3CDA9}" destId="{4267AD20-19C0-4C82-89B8-61625659D0C2}" srcOrd="1" destOrd="0" presId="urn:microsoft.com/office/officeart/2005/8/layout/hierarchy2"/>
    <dgm:cxn modelId="{FD12790D-AF26-4EF4-B015-7FBA23A988E6}" type="presParOf" srcId="{1D9F347E-E695-443F-918A-CB9651D6834D}" destId="{197F7E7D-2D5C-4ED2-BC42-15BCA0D6DD68}" srcOrd="2" destOrd="0" presId="urn:microsoft.com/office/officeart/2005/8/layout/hierarchy2"/>
    <dgm:cxn modelId="{F0C0FA6E-2ED5-4706-A4FF-8218BBE35218}" type="presParOf" srcId="{197F7E7D-2D5C-4ED2-BC42-15BCA0D6DD68}" destId="{1482905E-CA0A-47B8-9B06-965DA7B881EC}" srcOrd="0" destOrd="0" presId="urn:microsoft.com/office/officeart/2005/8/layout/hierarchy2"/>
    <dgm:cxn modelId="{86436DBA-2940-4A86-9D17-97D638F1754B}" type="presParOf" srcId="{1D9F347E-E695-443F-918A-CB9651D6834D}" destId="{089BD9E2-A3E4-4216-96A3-AFEBD29C9400}" srcOrd="3" destOrd="0" presId="urn:microsoft.com/office/officeart/2005/8/layout/hierarchy2"/>
    <dgm:cxn modelId="{DE5E3B90-C136-4DBF-A96A-634A1990F789}" type="presParOf" srcId="{089BD9E2-A3E4-4216-96A3-AFEBD29C9400}" destId="{C0F32BCD-1D3E-4DF3-B842-CBA26628181C}" srcOrd="0" destOrd="0" presId="urn:microsoft.com/office/officeart/2005/8/layout/hierarchy2"/>
    <dgm:cxn modelId="{89BFC276-6F45-4AC5-8A87-0FCCE75D81E1}" type="presParOf" srcId="{089BD9E2-A3E4-4216-96A3-AFEBD29C9400}" destId="{1FCF11B8-54A5-4E94-9D15-B22374932D71}" srcOrd="1" destOrd="0" presId="urn:microsoft.com/office/officeart/2005/8/layout/hierarchy2"/>
    <dgm:cxn modelId="{65110B07-5268-41BF-8D6D-626A69032B5B}" type="presParOf" srcId="{1FCF11B8-54A5-4E94-9D15-B22374932D71}" destId="{FAFC9EBA-260E-4658-8EB7-F0BE86A0025F}" srcOrd="0" destOrd="0" presId="urn:microsoft.com/office/officeart/2005/8/layout/hierarchy2"/>
    <dgm:cxn modelId="{D0CBC889-2D3D-49A5-A6B4-F466029839FF}" type="presParOf" srcId="{FAFC9EBA-260E-4658-8EB7-F0BE86A0025F}" destId="{6166F2BA-A3AB-4085-BFA7-63D511E5A87D}" srcOrd="0" destOrd="0" presId="urn:microsoft.com/office/officeart/2005/8/layout/hierarchy2"/>
    <dgm:cxn modelId="{45362373-EEB8-4FF5-A7AA-8AF9EC117583}" type="presParOf" srcId="{1FCF11B8-54A5-4E94-9D15-B22374932D71}" destId="{BDB03918-2847-473D-AE38-70DAE3ECE111}" srcOrd="1" destOrd="0" presId="urn:microsoft.com/office/officeart/2005/8/layout/hierarchy2"/>
    <dgm:cxn modelId="{11D2BB56-6575-4421-9F2A-29CABF41F6E1}" type="presParOf" srcId="{BDB03918-2847-473D-AE38-70DAE3ECE111}" destId="{EBB153F9-874F-429B-8F2B-12017CB22461}" srcOrd="0" destOrd="0" presId="urn:microsoft.com/office/officeart/2005/8/layout/hierarchy2"/>
    <dgm:cxn modelId="{2C069DB9-0DC9-4536-91BE-EEBDF40BAF75}" type="presParOf" srcId="{BDB03918-2847-473D-AE38-70DAE3ECE111}" destId="{C9EB4F13-D4D8-42E3-8595-9C3652780485}" srcOrd="1" destOrd="0" presId="urn:microsoft.com/office/officeart/2005/8/layout/hierarchy2"/>
    <dgm:cxn modelId="{DAB5E487-DFB3-4E4D-AD00-12992996C130}" type="presParOf" srcId="{1FCF11B8-54A5-4E94-9D15-B22374932D71}" destId="{1B0A4120-CBE7-416E-BA98-7F8D30F1A38E}" srcOrd="2" destOrd="0" presId="urn:microsoft.com/office/officeart/2005/8/layout/hierarchy2"/>
    <dgm:cxn modelId="{003E6846-592C-401B-9129-F4F53C059D8E}" type="presParOf" srcId="{1B0A4120-CBE7-416E-BA98-7F8D30F1A38E}" destId="{C8C2F9EC-809D-4AA3-92D7-BF84A1C04ED0}" srcOrd="0" destOrd="0" presId="urn:microsoft.com/office/officeart/2005/8/layout/hierarchy2"/>
    <dgm:cxn modelId="{C031FE2F-42E0-4A0A-A230-A2553A6F72EA}" type="presParOf" srcId="{1FCF11B8-54A5-4E94-9D15-B22374932D71}" destId="{4EFE52C1-A24E-42EE-8294-764FF648FC03}" srcOrd="3" destOrd="0" presId="urn:microsoft.com/office/officeart/2005/8/layout/hierarchy2"/>
    <dgm:cxn modelId="{5ABBDFC6-2BFE-4C53-B818-87D2AEBF5A3C}" type="presParOf" srcId="{4EFE52C1-A24E-42EE-8294-764FF648FC03}" destId="{CB31DBDF-AD4C-445A-BAC6-F7226D89EA88}" srcOrd="0" destOrd="0" presId="urn:microsoft.com/office/officeart/2005/8/layout/hierarchy2"/>
    <dgm:cxn modelId="{3C877691-10F9-42A7-B61D-0B8E04C82B74}" type="presParOf" srcId="{4EFE52C1-A24E-42EE-8294-764FF648FC03}" destId="{AC56E371-8FB1-4C98-9D4B-A38272F6806A}" srcOrd="1" destOrd="0" presId="urn:microsoft.com/office/officeart/2005/8/layout/hierarchy2"/>
    <dgm:cxn modelId="{CDE2585B-1316-4661-BBDC-81196C30B51A}" type="presParOf" srcId="{1FCF11B8-54A5-4E94-9D15-B22374932D71}" destId="{9465EF2A-1606-409E-BE4F-BBA8D382F07C}" srcOrd="4" destOrd="0" presId="urn:microsoft.com/office/officeart/2005/8/layout/hierarchy2"/>
    <dgm:cxn modelId="{9B468236-AA36-4C62-B6F4-FC046B4C1097}" type="presParOf" srcId="{9465EF2A-1606-409E-BE4F-BBA8D382F07C}" destId="{7B8DE31C-551F-4C29-8D0E-B01353B575F8}" srcOrd="0" destOrd="0" presId="urn:microsoft.com/office/officeart/2005/8/layout/hierarchy2"/>
    <dgm:cxn modelId="{18908D4A-158D-4788-A907-268513EB4EBA}" type="presParOf" srcId="{1FCF11B8-54A5-4E94-9D15-B22374932D71}" destId="{267FE4B3-394A-4858-AB20-ED9544A0F811}" srcOrd="5" destOrd="0" presId="urn:microsoft.com/office/officeart/2005/8/layout/hierarchy2"/>
    <dgm:cxn modelId="{7A7172FA-CD2E-407F-B528-368FBA6DBB07}" type="presParOf" srcId="{267FE4B3-394A-4858-AB20-ED9544A0F811}" destId="{A214BEA4-513F-448E-BC1C-3201AC07A41A}" srcOrd="0" destOrd="0" presId="urn:microsoft.com/office/officeart/2005/8/layout/hierarchy2"/>
    <dgm:cxn modelId="{BC29DA76-B203-46F3-9E5B-C7C43C9A5125}" type="presParOf" srcId="{267FE4B3-394A-4858-AB20-ED9544A0F811}" destId="{A0D71B5D-E7C8-44D6-B77D-8C916AABF175}" srcOrd="1" destOrd="0" presId="urn:microsoft.com/office/officeart/2005/8/layout/hierarchy2"/>
    <dgm:cxn modelId="{42F8305A-F002-4A4F-A3F2-8CB2AE5AD9B2}" type="presParOf" srcId="{1FCF11B8-54A5-4E94-9D15-B22374932D71}" destId="{EBBBF6D0-13FB-4A99-B4A8-141D25E689D5}" srcOrd="6" destOrd="0" presId="urn:microsoft.com/office/officeart/2005/8/layout/hierarchy2"/>
    <dgm:cxn modelId="{2F86EC60-A9E1-4762-B913-8AFF9B5B2EED}" type="presParOf" srcId="{EBBBF6D0-13FB-4A99-B4A8-141D25E689D5}" destId="{439755E6-067B-49F7-8026-3A46BABC0086}" srcOrd="0" destOrd="0" presId="urn:microsoft.com/office/officeart/2005/8/layout/hierarchy2"/>
    <dgm:cxn modelId="{AEC6E38E-11BD-4541-9CBA-2A17C60E8903}" type="presParOf" srcId="{1FCF11B8-54A5-4E94-9D15-B22374932D71}" destId="{EF7CD604-765A-4E9C-BBD5-F5B320CBB582}" srcOrd="7" destOrd="0" presId="urn:microsoft.com/office/officeart/2005/8/layout/hierarchy2"/>
    <dgm:cxn modelId="{D67176C5-BC7A-4C65-91D0-F8B28177426A}" type="presParOf" srcId="{EF7CD604-765A-4E9C-BBD5-F5B320CBB582}" destId="{BFF517BD-16A7-4BD8-B527-F8A411730F38}" srcOrd="0" destOrd="0" presId="urn:microsoft.com/office/officeart/2005/8/layout/hierarchy2"/>
    <dgm:cxn modelId="{2FBF5318-300D-4518-9365-7DA206773095}" type="presParOf" srcId="{EF7CD604-765A-4E9C-BBD5-F5B320CBB582}" destId="{E9987A78-51A7-4C1A-9479-C24AB0880FD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C88C8-EEA9-487B-BFAE-89F42A72BFF0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B6E223C-BCAE-45C3-8D07-43A4F597ADEC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ES" sz="2400" b="1" dirty="0">
              <a:latin typeface="Arial Narrow" pitchFamily="34" charset="0"/>
            </a:rPr>
            <a:t>Comunicación</a:t>
          </a:r>
        </a:p>
      </dgm:t>
    </dgm:pt>
    <dgm:pt modelId="{A5AE68DE-C394-4AB0-9029-8192600F2FE4}" type="parTrans" cxnId="{1D05130C-3E39-41F1-B350-76DE41B39901}">
      <dgm:prSet/>
      <dgm:spPr/>
      <dgm:t>
        <a:bodyPr/>
        <a:lstStyle/>
        <a:p>
          <a:endParaRPr lang="es-ES"/>
        </a:p>
      </dgm:t>
    </dgm:pt>
    <dgm:pt modelId="{050A1FB5-C815-4A01-8A87-A94A2F2ADE38}" type="sibTrans" cxnId="{1D05130C-3E39-41F1-B350-76DE41B39901}">
      <dgm:prSet/>
      <dgm:spPr/>
      <dgm:t>
        <a:bodyPr/>
        <a:lstStyle/>
        <a:p>
          <a:endParaRPr lang="es-ES"/>
        </a:p>
      </dgm:t>
    </dgm:pt>
    <dgm:pt modelId="{21EAF685-165A-4835-A7B4-EC8E0C5C4088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sz="2400" b="1" dirty="0" smtClean="0">
              <a:latin typeface="Arial Narrow" pitchFamily="34" charset="0"/>
            </a:rPr>
            <a:t>Divulgación</a:t>
          </a:r>
        </a:p>
        <a:p>
          <a:r>
            <a:rPr lang="es-ES" sz="1800" b="1" dirty="0" smtClean="0">
              <a:latin typeface="Arial Narrow" pitchFamily="34" charset="0"/>
            </a:rPr>
            <a:t>(comunicación vertical)</a:t>
          </a:r>
        </a:p>
      </dgm:t>
    </dgm:pt>
    <dgm:pt modelId="{3E30C673-0A8E-4703-9123-A78D68417258}" type="parTrans" cxnId="{534D3231-8AC6-4EBC-A7F5-5A5B6A10054C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/>
        </a:p>
      </dgm:t>
    </dgm:pt>
    <dgm:pt modelId="{FCB694F2-DC36-4482-B073-33613C570CC1}" type="sibTrans" cxnId="{534D3231-8AC6-4EBC-A7F5-5A5B6A10054C}">
      <dgm:prSet/>
      <dgm:spPr/>
      <dgm:t>
        <a:bodyPr/>
        <a:lstStyle/>
        <a:p>
          <a:endParaRPr lang="es-ES"/>
        </a:p>
      </dgm:t>
    </dgm:pt>
    <dgm:pt modelId="{AD65BF39-E7B7-4F5D-84CA-909F64D31BA5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 smtClean="0">
              <a:latin typeface="Arial Narrow" pitchFamily="34" charset="0"/>
            </a:rPr>
            <a:t>Público en general</a:t>
          </a:r>
          <a:endParaRPr lang="es-ES" dirty="0">
            <a:latin typeface="Arial Narrow" pitchFamily="34" charset="0"/>
          </a:endParaRPr>
        </a:p>
      </dgm:t>
    </dgm:pt>
    <dgm:pt modelId="{676E661B-CE4F-4BFB-A869-87FEB4409F66}" type="parTrans" cxnId="{D0D37B05-7537-4357-B566-330493443AE0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/>
        </a:p>
      </dgm:t>
    </dgm:pt>
    <dgm:pt modelId="{85DB656E-B86F-4393-8E01-91E8EE196FAA}" type="sibTrans" cxnId="{D0D37B05-7537-4357-B566-330493443AE0}">
      <dgm:prSet/>
      <dgm:spPr/>
      <dgm:t>
        <a:bodyPr/>
        <a:lstStyle/>
        <a:p>
          <a:endParaRPr lang="es-ES"/>
        </a:p>
      </dgm:t>
    </dgm:pt>
    <dgm:pt modelId="{EA6CA756-61FD-4A89-A215-B03077B2836A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sz="2400" b="1" dirty="0" smtClean="0">
              <a:latin typeface="Arial Narrow" pitchFamily="34" charset="0"/>
            </a:rPr>
            <a:t>Difusión</a:t>
          </a:r>
        </a:p>
        <a:p>
          <a:r>
            <a:rPr lang="es-ES" sz="1800" b="1" dirty="0" smtClean="0">
              <a:latin typeface="Arial Narrow" pitchFamily="34" charset="0"/>
            </a:rPr>
            <a:t>(comunicación horizontal)</a:t>
          </a:r>
          <a:endParaRPr lang="es-ES" sz="1800" b="1" dirty="0">
            <a:latin typeface="Arial Narrow" pitchFamily="34" charset="0"/>
          </a:endParaRPr>
        </a:p>
      </dgm:t>
    </dgm:pt>
    <dgm:pt modelId="{45AAE78C-585E-4053-8D2A-9132FD7BADA8}" type="parTrans" cxnId="{6E736420-A15F-4274-ABFE-28338B5D0857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s-ES"/>
        </a:p>
      </dgm:t>
    </dgm:pt>
    <dgm:pt modelId="{013558D1-C811-4E9E-86F8-39DC74FC6A1F}" type="sibTrans" cxnId="{6E736420-A15F-4274-ABFE-28338B5D0857}">
      <dgm:prSet/>
      <dgm:spPr/>
      <dgm:t>
        <a:bodyPr/>
        <a:lstStyle/>
        <a:p>
          <a:endParaRPr lang="es-ES"/>
        </a:p>
      </dgm:t>
    </dgm:pt>
    <dgm:pt modelId="{5746B7F9-4D6E-40D9-BC3F-B579E893E4FF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sz="2400" b="1" dirty="0" smtClean="0">
              <a:latin typeface="Arial Narrow" pitchFamily="34" charset="0"/>
            </a:rPr>
            <a:t>Diseminación</a:t>
          </a:r>
        </a:p>
        <a:p>
          <a:r>
            <a:rPr lang="es-ES" sz="1800" b="1" dirty="0" smtClean="0">
              <a:latin typeface="Arial Narrow" pitchFamily="34" charset="0"/>
            </a:rPr>
            <a:t>(comunicación científica)</a:t>
          </a:r>
          <a:endParaRPr lang="es-ES" sz="1800" b="1" dirty="0">
            <a:latin typeface="Arial Narrow" pitchFamily="34" charset="0"/>
          </a:endParaRPr>
        </a:p>
      </dgm:t>
    </dgm:pt>
    <dgm:pt modelId="{2405F62C-2C59-4111-B298-048FB15B9235}" type="parTrans" cxnId="{C5D4809D-7913-4D9C-8F71-E19E90A485D4}">
      <dgm:prSet/>
      <dgm:spPr/>
      <dgm:t>
        <a:bodyPr/>
        <a:lstStyle/>
        <a:p>
          <a:endParaRPr lang="es-ES"/>
        </a:p>
      </dgm:t>
    </dgm:pt>
    <dgm:pt modelId="{9B42AD6E-86D9-445C-B7CD-F3949DDE8F1B}" type="sibTrans" cxnId="{C5D4809D-7913-4D9C-8F71-E19E90A485D4}">
      <dgm:prSet/>
      <dgm:spPr/>
      <dgm:t>
        <a:bodyPr/>
        <a:lstStyle/>
        <a:p>
          <a:endParaRPr lang="es-ES"/>
        </a:p>
      </dgm:t>
    </dgm:pt>
    <dgm:pt modelId="{7FBCF41D-8850-4799-B765-99AB9C7BC8CB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ES" dirty="0" smtClean="0">
              <a:latin typeface="Arial Narrow" pitchFamily="34" charset="0"/>
            </a:rPr>
            <a:t>Profesionales e investigadores de la misma área (pares)</a:t>
          </a:r>
          <a:endParaRPr lang="es-ES" dirty="0">
            <a:latin typeface="Arial Narrow" pitchFamily="34" charset="0"/>
          </a:endParaRPr>
        </a:p>
      </dgm:t>
    </dgm:pt>
    <dgm:pt modelId="{7174FF21-DEEA-402E-8E42-CD6A880ACAE6}" type="parTrans" cxnId="{4D41A0F7-CA8E-4CE3-886F-6CD78B224A78}">
      <dgm:prSet/>
      <dgm:spPr/>
      <dgm:t>
        <a:bodyPr/>
        <a:lstStyle/>
        <a:p>
          <a:endParaRPr lang="es-ES"/>
        </a:p>
      </dgm:t>
    </dgm:pt>
    <dgm:pt modelId="{8B0A8127-2783-40B7-B18D-3C492BB89BAD}" type="sibTrans" cxnId="{4D41A0F7-CA8E-4CE3-886F-6CD78B224A78}">
      <dgm:prSet/>
      <dgm:spPr/>
      <dgm:t>
        <a:bodyPr/>
        <a:lstStyle/>
        <a:p>
          <a:endParaRPr lang="es-ES"/>
        </a:p>
      </dgm:t>
    </dgm:pt>
    <dgm:pt modelId="{583776F3-728E-48CB-BF61-C01355750E2C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dirty="0" smtClean="0">
              <a:latin typeface="Arial Narrow" pitchFamily="34" charset="0"/>
            </a:rPr>
            <a:t>Profesionales e investigadores de otras áreas</a:t>
          </a:r>
          <a:endParaRPr lang="es-ES" dirty="0">
            <a:latin typeface="Arial Narrow" pitchFamily="34" charset="0"/>
          </a:endParaRPr>
        </a:p>
      </dgm:t>
    </dgm:pt>
    <dgm:pt modelId="{8D08CA0D-4F3C-4698-A376-BF978025DDB6}" type="parTrans" cxnId="{D473FFC6-67D6-45E8-AF34-172223EFE0D4}">
      <dgm:prSet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endParaRPr lang="es-ES"/>
        </a:p>
      </dgm:t>
    </dgm:pt>
    <dgm:pt modelId="{8D9AD509-1A29-4CCB-8FA9-AC85021F5355}" type="sibTrans" cxnId="{D473FFC6-67D6-45E8-AF34-172223EFE0D4}">
      <dgm:prSet/>
      <dgm:spPr/>
      <dgm:t>
        <a:bodyPr/>
        <a:lstStyle/>
        <a:p>
          <a:endParaRPr lang="es-ES"/>
        </a:p>
      </dgm:t>
    </dgm:pt>
    <dgm:pt modelId="{14A829FD-68D2-4275-9AD5-710F84145CA5}" type="pres">
      <dgm:prSet presAssocID="{9CCC88C8-EEA9-487B-BFAE-89F42A72BFF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E8AEE98-3682-4207-A84E-FB5DEEAAE157}" type="pres">
      <dgm:prSet presAssocID="{6B6E223C-BCAE-45C3-8D07-43A4F597ADEC}" presName="root1" presStyleCnt="0"/>
      <dgm:spPr/>
    </dgm:pt>
    <dgm:pt modelId="{6A6489A1-2621-49E1-B493-52E55EA44C9B}" type="pres">
      <dgm:prSet presAssocID="{6B6E223C-BCAE-45C3-8D07-43A4F597ADEC}" presName="LevelOneTextNode" presStyleLbl="node0" presStyleIdx="0" presStyleCnt="1" custScaleX="136095" custScaleY="11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9F347E-E695-443F-918A-CB9651D6834D}" type="pres">
      <dgm:prSet presAssocID="{6B6E223C-BCAE-45C3-8D07-43A4F597ADEC}" presName="level2hierChild" presStyleCnt="0"/>
      <dgm:spPr/>
    </dgm:pt>
    <dgm:pt modelId="{2AF267C7-7928-4F6E-B496-4FE098A4B101}" type="pres">
      <dgm:prSet presAssocID="{3E30C673-0A8E-4703-9123-A78D68417258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CE33BC1A-D9ED-4374-9B25-1B2D83BC19DD}" type="pres">
      <dgm:prSet presAssocID="{3E30C673-0A8E-4703-9123-A78D68417258}" presName="connTx" presStyleLbl="parChTrans1D2" presStyleIdx="0" presStyleCnt="3"/>
      <dgm:spPr/>
      <dgm:t>
        <a:bodyPr/>
        <a:lstStyle/>
        <a:p>
          <a:endParaRPr lang="es-ES"/>
        </a:p>
      </dgm:t>
    </dgm:pt>
    <dgm:pt modelId="{D30A8E99-8962-4224-89B6-A6F556A0BF78}" type="pres">
      <dgm:prSet presAssocID="{21EAF685-165A-4835-A7B4-EC8E0C5C4088}" presName="root2" presStyleCnt="0"/>
      <dgm:spPr/>
    </dgm:pt>
    <dgm:pt modelId="{158A7BBD-EDC8-4922-9D00-48EC892080D7}" type="pres">
      <dgm:prSet presAssocID="{21EAF685-165A-4835-A7B4-EC8E0C5C4088}" presName="LevelTwoTextNode" presStyleLbl="node2" presStyleIdx="0" presStyleCnt="3" custScaleX="161051" custScaleY="1610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656079D-FAF1-4AC2-A80F-B6E0EAAC2169}" type="pres">
      <dgm:prSet presAssocID="{21EAF685-165A-4835-A7B4-EC8E0C5C4088}" presName="level3hierChild" presStyleCnt="0"/>
      <dgm:spPr/>
    </dgm:pt>
    <dgm:pt modelId="{88900B77-746B-4ACE-9FC7-5CB53A9E89D5}" type="pres">
      <dgm:prSet presAssocID="{676E661B-CE4F-4BFB-A869-87FEB4409F66}" presName="conn2-1" presStyleLbl="parChTrans1D3" presStyleIdx="0" presStyleCnt="3"/>
      <dgm:spPr/>
      <dgm:t>
        <a:bodyPr/>
        <a:lstStyle/>
        <a:p>
          <a:endParaRPr lang="es-ES"/>
        </a:p>
      </dgm:t>
    </dgm:pt>
    <dgm:pt modelId="{8F578381-2B53-4A05-BAB0-5E6D06721FCA}" type="pres">
      <dgm:prSet presAssocID="{676E661B-CE4F-4BFB-A869-87FEB4409F66}" presName="connTx" presStyleLbl="parChTrans1D3" presStyleIdx="0" presStyleCnt="3"/>
      <dgm:spPr/>
      <dgm:t>
        <a:bodyPr/>
        <a:lstStyle/>
        <a:p>
          <a:endParaRPr lang="es-ES"/>
        </a:p>
      </dgm:t>
    </dgm:pt>
    <dgm:pt modelId="{E956425B-B1A9-42A7-8F28-04DA43D6F6D5}" type="pres">
      <dgm:prSet presAssocID="{AD65BF39-E7B7-4F5D-84CA-909F64D31BA5}" presName="root2" presStyleCnt="0"/>
      <dgm:spPr/>
    </dgm:pt>
    <dgm:pt modelId="{F9F71EB8-A2FC-41CC-852D-53EDC6274E03}" type="pres">
      <dgm:prSet presAssocID="{AD65BF39-E7B7-4F5D-84CA-909F64D31BA5}" presName="LevelTwoTextNode" presStyleLbl="node3" presStyleIdx="0" presStyleCnt="3" custScaleX="146410" custScaleY="146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D0D0B35-84C6-4559-9EB6-CCE0BFCF359B}" type="pres">
      <dgm:prSet presAssocID="{AD65BF39-E7B7-4F5D-84CA-909F64D31BA5}" presName="level3hierChild" presStyleCnt="0"/>
      <dgm:spPr/>
    </dgm:pt>
    <dgm:pt modelId="{FAFC9EBA-260E-4658-8EB7-F0BE86A0025F}" type="pres">
      <dgm:prSet presAssocID="{45AAE78C-585E-4053-8D2A-9132FD7BADA8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6166F2BA-A3AB-4085-BFA7-63D511E5A87D}" type="pres">
      <dgm:prSet presAssocID="{45AAE78C-585E-4053-8D2A-9132FD7BADA8}" presName="connTx" presStyleLbl="parChTrans1D2" presStyleIdx="1" presStyleCnt="3"/>
      <dgm:spPr/>
      <dgm:t>
        <a:bodyPr/>
        <a:lstStyle/>
        <a:p>
          <a:endParaRPr lang="es-ES"/>
        </a:p>
      </dgm:t>
    </dgm:pt>
    <dgm:pt modelId="{BDB03918-2847-473D-AE38-70DAE3ECE111}" type="pres">
      <dgm:prSet presAssocID="{EA6CA756-61FD-4A89-A215-B03077B2836A}" presName="root2" presStyleCnt="0"/>
      <dgm:spPr/>
    </dgm:pt>
    <dgm:pt modelId="{EBB153F9-874F-429B-8F2B-12017CB22461}" type="pres">
      <dgm:prSet presAssocID="{EA6CA756-61FD-4A89-A215-B03077B2836A}" presName="LevelTwoTextNode" presStyleLbl="node2" presStyleIdx="1" presStyleCnt="3" custScaleX="161051" custScaleY="1610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9EB4F13-D4D8-42E3-8595-9C3652780485}" type="pres">
      <dgm:prSet presAssocID="{EA6CA756-61FD-4A89-A215-B03077B2836A}" presName="level3hierChild" presStyleCnt="0"/>
      <dgm:spPr/>
    </dgm:pt>
    <dgm:pt modelId="{29727827-FC5D-407F-A33A-936CA7CD52C0}" type="pres">
      <dgm:prSet presAssocID="{8D08CA0D-4F3C-4698-A376-BF978025DDB6}" presName="conn2-1" presStyleLbl="parChTrans1D3" presStyleIdx="1" presStyleCnt="3"/>
      <dgm:spPr/>
      <dgm:t>
        <a:bodyPr/>
        <a:lstStyle/>
        <a:p>
          <a:endParaRPr lang="es-ES"/>
        </a:p>
      </dgm:t>
    </dgm:pt>
    <dgm:pt modelId="{0A3663C9-245B-4754-A5DC-344F3D342BC7}" type="pres">
      <dgm:prSet presAssocID="{8D08CA0D-4F3C-4698-A376-BF978025DDB6}" presName="connTx" presStyleLbl="parChTrans1D3" presStyleIdx="1" presStyleCnt="3"/>
      <dgm:spPr/>
      <dgm:t>
        <a:bodyPr/>
        <a:lstStyle/>
        <a:p>
          <a:endParaRPr lang="es-ES"/>
        </a:p>
      </dgm:t>
    </dgm:pt>
    <dgm:pt modelId="{452BF129-CEA8-4493-B47B-1DFB40E72A07}" type="pres">
      <dgm:prSet presAssocID="{583776F3-728E-48CB-BF61-C01355750E2C}" presName="root2" presStyleCnt="0"/>
      <dgm:spPr/>
    </dgm:pt>
    <dgm:pt modelId="{3331736E-E1E3-4D9C-B6DC-7A8B8D22F869}" type="pres">
      <dgm:prSet presAssocID="{583776F3-728E-48CB-BF61-C01355750E2C}" presName="LevelTwoTextNode" presStyleLbl="node3" presStyleIdx="1" presStyleCnt="3" custScaleX="146410" custScaleY="146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48A650C-B600-4A9B-A20F-4E5CC7BD154A}" type="pres">
      <dgm:prSet presAssocID="{583776F3-728E-48CB-BF61-C01355750E2C}" presName="level3hierChild" presStyleCnt="0"/>
      <dgm:spPr/>
    </dgm:pt>
    <dgm:pt modelId="{4E70E0DF-3900-4057-924C-53CA7761FF39}" type="pres">
      <dgm:prSet presAssocID="{2405F62C-2C59-4111-B298-048FB15B9235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10A1D880-4A64-43BF-B189-AAE1AFA7F7BC}" type="pres">
      <dgm:prSet presAssocID="{2405F62C-2C59-4111-B298-048FB15B9235}" presName="connTx" presStyleLbl="parChTrans1D2" presStyleIdx="2" presStyleCnt="3"/>
      <dgm:spPr/>
      <dgm:t>
        <a:bodyPr/>
        <a:lstStyle/>
        <a:p>
          <a:endParaRPr lang="es-ES"/>
        </a:p>
      </dgm:t>
    </dgm:pt>
    <dgm:pt modelId="{1CA7CA0A-0BC9-4CA4-A6EF-7EF137CFFE7A}" type="pres">
      <dgm:prSet presAssocID="{5746B7F9-4D6E-40D9-BC3F-B579E893E4FF}" presName="root2" presStyleCnt="0"/>
      <dgm:spPr/>
    </dgm:pt>
    <dgm:pt modelId="{5093BA8D-86A5-4718-9D0F-E1C9C0EFD484}" type="pres">
      <dgm:prSet presAssocID="{5746B7F9-4D6E-40D9-BC3F-B579E893E4FF}" presName="LevelTwoTextNode" presStyleLbl="node2" presStyleIdx="2" presStyleCnt="3" custScaleX="161051" custScaleY="1610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38F8305-9260-428A-8F5D-6DAE1C6FE168}" type="pres">
      <dgm:prSet presAssocID="{5746B7F9-4D6E-40D9-BC3F-B579E893E4FF}" presName="level3hierChild" presStyleCnt="0"/>
      <dgm:spPr/>
    </dgm:pt>
    <dgm:pt modelId="{70FF4EC2-512A-41F3-923C-00AE2B28AB45}" type="pres">
      <dgm:prSet presAssocID="{7174FF21-DEEA-402E-8E42-CD6A880ACAE6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FA9509F7-4D13-4A83-900B-890C7CE61335}" type="pres">
      <dgm:prSet presAssocID="{7174FF21-DEEA-402E-8E42-CD6A880ACAE6}" presName="connTx" presStyleLbl="parChTrans1D3" presStyleIdx="2" presStyleCnt="3"/>
      <dgm:spPr/>
      <dgm:t>
        <a:bodyPr/>
        <a:lstStyle/>
        <a:p>
          <a:endParaRPr lang="es-ES"/>
        </a:p>
      </dgm:t>
    </dgm:pt>
    <dgm:pt modelId="{C1592DE8-7BA4-44BB-9D8D-5DDC29F9DC87}" type="pres">
      <dgm:prSet presAssocID="{7FBCF41D-8850-4799-B765-99AB9C7BC8CB}" presName="root2" presStyleCnt="0"/>
      <dgm:spPr/>
    </dgm:pt>
    <dgm:pt modelId="{812C15EA-5026-4542-BB25-3D257FA88679}" type="pres">
      <dgm:prSet presAssocID="{7FBCF41D-8850-4799-B765-99AB9C7BC8CB}" presName="LevelTwoTextNode" presStyleLbl="node3" presStyleIdx="2" presStyleCnt="3" custScaleX="146410" custScaleY="146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3E3243-808A-422A-990F-6D25B1FDDDAC}" type="pres">
      <dgm:prSet presAssocID="{7FBCF41D-8850-4799-B765-99AB9C7BC8CB}" presName="level3hierChild" presStyleCnt="0"/>
      <dgm:spPr/>
    </dgm:pt>
  </dgm:ptLst>
  <dgm:cxnLst>
    <dgm:cxn modelId="{4D41A0F7-CA8E-4CE3-886F-6CD78B224A78}" srcId="{5746B7F9-4D6E-40D9-BC3F-B579E893E4FF}" destId="{7FBCF41D-8850-4799-B765-99AB9C7BC8CB}" srcOrd="0" destOrd="0" parTransId="{7174FF21-DEEA-402E-8E42-CD6A880ACAE6}" sibTransId="{8B0A8127-2783-40B7-B18D-3C492BB89BAD}"/>
    <dgm:cxn modelId="{534D3231-8AC6-4EBC-A7F5-5A5B6A10054C}" srcId="{6B6E223C-BCAE-45C3-8D07-43A4F597ADEC}" destId="{21EAF685-165A-4835-A7B4-EC8E0C5C4088}" srcOrd="0" destOrd="0" parTransId="{3E30C673-0A8E-4703-9123-A78D68417258}" sibTransId="{FCB694F2-DC36-4482-B073-33613C570CC1}"/>
    <dgm:cxn modelId="{C01408BD-2DD7-4F64-8D32-291652C128CE}" type="presOf" srcId="{2405F62C-2C59-4111-B298-048FB15B9235}" destId="{4E70E0DF-3900-4057-924C-53CA7761FF39}" srcOrd="0" destOrd="0" presId="urn:microsoft.com/office/officeart/2005/8/layout/hierarchy2"/>
    <dgm:cxn modelId="{2A87EFF5-3A33-4BEE-8E77-4C344DF74483}" type="presOf" srcId="{676E661B-CE4F-4BFB-A869-87FEB4409F66}" destId="{88900B77-746B-4ACE-9FC7-5CB53A9E89D5}" srcOrd="0" destOrd="0" presId="urn:microsoft.com/office/officeart/2005/8/layout/hierarchy2"/>
    <dgm:cxn modelId="{BC76F9CD-98D9-4CB6-8D34-5BDE8EB25CA4}" type="presOf" srcId="{3E30C673-0A8E-4703-9123-A78D68417258}" destId="{2AF267C7-7928-4F6E-B496-4FE098A4B101}" srcOrd="0" destOrd="0" presId="urn:microsoft.com/office/officeart/2005/8/layout/hierarchy2"/>
    <dgm:cxn modelId="{D473FFC6-67D6-45E8-AF34-172223EFE0D4}" srcId="{EA6CA756-61FD-4A89-A215-B03077B2836A}" destId="{583776F3-728E-48CB-BF61-C01355750E2C}" srcOrd="0" destOrd="0" parTransId="{8D08CA0D-4F3C-4698-A376-BF978025DDB6}" sibTransId="{8D9AD509-1A29-4CCB-8FA9-AC85021F5355}"/>
    <dgm:cxn modelId="{1437446D-E255-44BD-B30A-DED9BD40F379}" type="presOf" srcId="{5746B7F9-4D6E-40D9-BC3F-B579E893E4FF}" destId="{5093BA8D-86A5-4718-9D0F-E1C9C0EFD484}" srcOrd="0" destOrd="0" presId="urn:microsoft.com/office/officeart/2005/8/layout/hierarchy2"/>
    <dgm:cxn modelId="{EBB5C758-3B75-4442-91F9-FCB3FEDCF241}" type="presOf" srcId="{2405F62C-2C59-4111-B298-048FB15B9235}" destId="{10A1D880-4A64-43BF-B189-AAE1AFA7F7BC}" srcOrd="1" destOrd="0" presId="urn:microsoft.com/office/officeart/2005/8/layout/hierarchy2"/>
    <dgm:cxn modelId="{D0D37B05-7537-4357-B566-330493443AE0}" srcId="{21EAF685-165A-4835-A7B4-EC8E0C5C4088}" destId="{AD65BF39-E7B7-4F5D-84CA-909F64D31BA5}" srcOrd="0" destOrd="0" parTransId="{676E661B-CE4F-4BFB-A869-87FEB4409F66}" sibTransId="{85DB656E-B86F-4393-8E01-91E8EE196FAA}"/>
    <dgm:cxn modelId="{25FC44AA-C7B0-450B-BFA5-07C0AAC09E91}" type="presOf" srcId="{6B6E223C-BCAE-45C3-8D07-43A4F597ADEC}" destId="{6A6489A1-2621-49E1-B493-52E55EA44C9B}" srcOrd="0" destOrd="0" presId="urn:microsoft.com/office/officeart/2005/8/layout/hierarchy2"/>
    <dgm:cxn modelId="{DBFE1125-C1D8-4BF9-A926-5E08318CAD52}" type="presOf" srcId="{AD65BF39-E7B7-4F5D-84CA-909F64D31BA5}" destId="{F9F71EB8-A2FC-41CC-852D-53EDC6274E03}" srcOrd="0" destOrd="0" presId="urn:microsoft.com/office/officeart/2005/8/layout/hierarchy2"/>
    <dgm:cxn modelId="{8FA371A5-9DB9-40F5-B837-495AE751D656}" type="presOf" srcId="{45AAE78C-585E-4053-8D2A-9132FD7BADA8}" destId="{6166F2BA-A3AB-4085-BFA7-63D511E5A87D}" srcOrd="1" destOrd="0" presId="urn:microsoft.com/office/officeart/2005/8/layout/hierarchy2"/>
    <dgm:cxn modelId="{79BDBB62-3CE2-4E9F-876D-CDB70DCEBC5E}" type="presOf" srcId="{7174FF21-DEEA-402E-8E42-CD6A880ACAE6}" destId="{FA9509F7-4D13-4A83-900B-890C7CE61335}" srcOrd="1" destOrd="0" presId="urn:microsoft.com/office/officeart/2005/8/layout/hierarchy2"/>
    <dgm:cxn modelId="{1D05130C-3E39-41F1-B350-76DE41B39901}" srcId="{9CCC88C8-EEA9-487B-BFAE-89F42A72BFF0}" destId="{6B6E223C-BCAE-45C3-8D07-43A4F597ADEC}" srcOrd="0" destOrd="0" parTransId="{A5AE68DE-C394-4AB0-9029-8192600F2FE4}" sibTransId="{050A1FB5-C815-4A01-8A87-A94A2F2ADE38}"/>
    <dgm:cxn modelId="{CC5CBB81-AB68-4ED5-8FEA-760AFA2FC212}" type="presOf" srcId="{583776F3-728E-48CB-BF61-C01355750E2C}" destId="{3331736E-E1E3-4D9C-B6DC-7A8B8D22F869}" srcOrd="0" destOrd="0" presId="urn:microsoft.com/office/officeart/2005/8/layout/hierarchy2"/>
    <dgm:cxn modelId="{43B4751E-78A5-4484-BCC5-C4518BBA0665}" type="presOf" srcId="{EA6CA756-61FD-4A89-A215-B03077B2836A}" destId="{EBB153F9-874F-429B-8F2B-12017CB22461}" srcOrd="0" destOrd="0" presId="urn:microsoft.com/office/officeart/2005/8/layout/hierarchy2"/>
    <dgm:cxn modelId="{C5D4809D-7913-4D9C-8F71-E19E90A485D4}" srcId="{6B6E223C-BCAE-45C3-8D07-43A4F597ADEC}" destId="{5746B7F9-4D6E-40D9-BC3F-B579E893E4FF}" srcOrd="2" destOrd="0" parTransId="{2405F62C-2C59-4111-B298-048FB15B9235}" sibTransId="{9B42AD6E-86D9-445C-B7CD-F3949DDE8F1B}"/>
    <dgm:cxn modelId="{8AAF13D4-BF05-44B8-BCD0-5C612A0AC7E1}" type="presOf" srcId="{676E661B-CE4F-4BFB-A869-87FEB4409F66}" destId="{8F578381-2B53-4A05-BAB0-5E6D06721FCA}" srcOrd="1" destOrd="0" presId="urn:microsoft.com/office/officeart/2005/8/layout/hierarchy2"/>
    <dgm:cxn modelId="{61B346AE-F860-4169-8F45-32593062F63D}" type="presOf" srcId="{21EAF685-165A-4835-A7B4-EC8E0C5C4088}" destId="{158A7BBD-EDC8-4922-9D00-48EC892080D7}" srcOrd="0" destOrd="0" presId="urn:microsoft.com/office/officeart/2005/8/layout/hierarchy2"/>
    <dgm:cxn modelId="{DC41D510-65D5-49F8-AD02-AEDBED3BDE79}" type="presOf" srcId="{45AAE78C-585E-4053-8D2A-9132FD7BADA8}" destId="{FAFC9EBA-260E-4658-8EB7-F0BE86A0025F}" srcOrd="0" destOrd="0" presId="urn:microsoft.com/office/officeart/2005/8/layout/hierarchy2"/>
    <dgm:cxn modelId="{6E736420-A15F-4274-ABFE-28338B5D0857}" srcId="{6B6E223C-BCAE-45C3-8D07-43A4F597ADEC}" destId="{EA6CA756-61FD-4A89-A215-B03077B2836A}" srcOrd="1" destOrd="0" parTransId="{45AAE78C-585E-4053-8D2A-9132FD7BADA8}" sibTransId="{013558D1-C811-4E9E-86F8-39DC74FC6A1F}"/>
    <dgm:cxn modelId="{6834F78E-2150-41A5-A9FE-024C7690FB95}" type="presOf" srcId="{8D08CA0D-4F3C-4698-A376-BF978025DDB6}" destId="{29727827-FC5D-407F-A33A-936CA7CD52C0}" srcOrd="0" destOrd="0" presId="urn:microsoft.com/office/officeart/2005/8/layout/hierarchy2"/>
    <dgm:cxn modelId="{E5EC9BC9-5D57-4A46-9BA7-0ADB6EF66999}" type="presOf" srcId="{3E30C673-0A8E-4703-9123-A78D68417258}" destId="{CE33BC1A-D9ED-4374-9B25-1B2D83BC19DD}" srcOrd="1" destOrd="0" presId="urn:microsoft.com/office/officeart/2005/8/layout/hierarchy2"/>
    <dgm:cxn modelId="{48825971-2BFF-47EE-860D-DAF99478A89C}" type="presOf" srcId="{8D08CA0D-4F3C-4698-A376-BF978025DDB6}" destId="{0A3663C9-245B-4754-A5DC-344F3D342BC7}" srcOrd="1" destOrd="0" presId="urn:microsoft.com/office/officeart/2005/8/layout/hierarchy2"/>
    <dgm:cxn modelId="{3933E400-EA88-40D8-A3A2-EC56BD582D1C}" type="presOf" srcId="{7FBCF41D-8850-4799-B765-99AB9C7BC8CB}" destId="{812C15EA-5026-4542-BB25-3D257FA88679}" srcOrd="0" destOrd="0" presId="urn:microsoft.com/office/officeart/2005/8/layout/hierarchy2"/>
    <dgm:cxn modelId="{EE5F8F3C-E93B-414C-9D1B-E3B96C822DD2}" type="presOf" srcId="{7174FF21-DEEA-402E-8E42-CD6A880ACAE6}" destId="{70FF4EC2-512A-41F3-923C-00AE2B28AB45}" srcOrd="0" destOrd="0" presId="urn:microsoft.com/office/officeart/2005/8/layout/hierarchy2"/>
    <dgm:cxn modelId="{29FECAAA-0104-4D5B-8B1A-C185AC184F7C}" type="presOf" srcId="{9CCC88C8-EEA9-487B-BFAE-89F42A72BFF0}" destId="{14A829FD-68D2-4275-9AD5-710F84145CA5}" srcOrd="0" destOrd="0" presId="urn:microsoft.com/office/officeart/2005/8/layout/hierarchy2"/>
    <dgm:cxn modelId="{C4CB45DA-708D-4A41-9304-A01276B22170}" type="presParOf" srcId="{14A829FD-68D2-4275-9AD5-710F84145CA5}" destId="{FE8AEE98-3682-4207-A84E-FB5DEEAAE157}" srcOrd="0" destOrd="0" presId="urn:microsoft.com/office/officeart/2005/8/layout/hierarchy2"/>
    <dgm:cxn modelId="{C477388A-5ABD-4C9E-A932-C03A8060BA4A}" type="presParOf" srcId="{FE8AEE98-3682-4207-A84E-FB5DEEAAE157}" destId="{6A6489A1-2621-49E1-B493-52E55EA44C9B}" srcOrd="0" destOrd="0" presId="urn:microsoft.com/office/officeart/2005/8/layout/hierarchy2"/>
    <dgm:cxn modelId="{15A0C2EC-03ED-407F-9123-882503DF4897}" type="presParOf" srcId="{FE8AEE98-3682-4207-A84E-FB5DEEAAE157}" destId="{1D9F347E-E695-443F-918A-CB9651D6834D}" srcOrd="1" destOrd="0" presId="urn:microsoft.com/office/officeart/2005/8/layout/hierarchy2"/>
    <dgm:cxn modelId="{77F71685-7345-4864-B5E0-E3BD64DEFE4C}" type="presParOf" srcId="{1D9F347E-E695-443F-918A-CB9651D6834D}" destId="{2AF267C7-7928-4F6E-B496-4FE098A4B101}" srcOrd="0" destOrd="0" presId="urn:microsoft.com/office/officeart/2005/8/layout/hierarchy2"/>
    <dgm:cxn modelId="{0E26B464-C846-4AEE-9229-C9A61BCA829A}" type="presParOf" srcId="{2AF267C7-7928-4F6E-B496-4FE098A4B101}" destId="{CE33BC1A-D9ED-4374-9B25-1B2D83BC19DD}" srcOrd="0" destOrd="0" presId="urn:microsoft.com/office/officeart/2005/8/layout/hierarchy2"/>
    <dgm:cxn modelId="{7928DF15-BFC6-401C-9BE9-98ACE76237BF}" type="presParOf" srcId="{1D9F347E-E695-443F-918A-CB9651D6834D}" destId="{D30A8E99-8962-4224-89B6-A6F556A0BF78}" srcOrd="1" destOrd="0" presId="urn:microsoft.com/office/officeart/2005/8/layout/hierarchy2"/>
    <dgm:cxn modelId="{5414A213-E003-42DE-BC60-992F980E210F}" type="presParOf" srcId="{D30A8E99-8962-4224-89B6-A6F556A0BF78}" destId="{158A7BBD-EDC8-4922-9D00-48EC892080D7}" srcOrd="0" destOrd="0" presId="urn:microsoft.com/office/officeart/2005/8/layout/hierarchy2"/>
    <dgm:cxn modelId="{FC58F4C7-2D15-4276-BFAF-9447C718E986}" type="presParOf" srcId="{D30A8E99-8962-4224-89B6-A6F556A0BF78}" destId="{F656079D-FAF1-4AC2-A80F-B6E0EAAC2169}" srcOrd="1" destOrd="0" presId="urn:microsoft.com/office/officeart/2005/8/layout/hierarchy2"/>
    <dgm:cxn modelId="{2848A206-6EC6-4C82-8230-D85FC49928FF}" type="presParOf" srcId="{F656079D-FAF1-4AC2-A80F-B6E0EAAC2169}" destId="{88900B77-746B-4ACE-9FC7-5CB53A9E89D5}" srcOrd="0" destOrd="0" presId="urn:microsoft.com/office/officeart/2005/8/layout/hierarchy2"/>
    <dgm:cxn modelId="{D0899560-6A8A-4980-B60F-C80CDA7AB045}" type="presParOf" srcId="{88900B77-746B-4ACE-9FC7-5CB53A9E89D5}" destId="{8F578381-2B53-4A05-BAB0-5E6D06721FCA}" srcOrd="0" destOrd="0" presId="urn:microsoft.com/office/officeart/2005/8/layout/hierarchy2"/>
    <dgm:cxn modelId="{0AE3C2B1-72DF-4C09-B600-C2A37DD71ED1}" type="presParOf" srcId="{F656079D-FAF1-4AC2-A80F-B6E0EAAC2169}" destId="{E956425B-B1A9-42A7-8F28-04DA43D6F6D5}" srcOrd="1" destOrd="0" presId="urn:microsoft.com/office/officeart/2005/8/layout/hierarchy2"/>
    <dgm:cxn modelId="{BB46EFC1-C118-4CE4-B7B0-9CD30229844E}" type="presParOf" srcId="{E956425B-B1A9-42A7-8F28-04DA43D6F6D5}" destId="{F9F71EB8-A2FC-41CC-852D-53EDC6274E03}" srcOrd="0" destOrd="0" presId="urn:microsoft.com/office/officeart/2005/8/layout/hierarchy2"/>
    <dgm:cxn modelId="{48181D54-8FBD-4E8A-A701-A2EB33559A85}" type="presParOf" srcId="{E956425B-B1A9-42A7-8F28-04DA43D6F6D5}" destId="{ED0D0B35-84C6-4559-9EB6-CCE0BFCF359B}" srcOrd="1" destOrd="0" presId="urn:microsoft.com/office/officeart/2005/8/layout/hierarchy2"/>
    <dgm:cxn modelId="{D913BA9D-19D9-4C3F-8063-D540CA3BF1E9}" type="presParOf" srcId="{1D9F347E-E695-443F-918A-CB9651D6834D}" destId="{FAFC9EBA-260E-4658-8EB7-F0BE86A0025F}" srcOrd="2" destOrd="0" presId="urn:microsoft.com/office/officeart/2005/8/layout/hierarchy2"/>
    <dgm:cxn modelId="{91763280-FA66-4459-A3A9-CF283602675C}" type="presParOf" srcId="{FAFC9EBA-260E-4658-8EB7-F0BE86A0025F}" destId="{6166F2BA-A3AB-4085-BFA7-63D511E5A87D}" srcOrd="0" destOrd="0" presId="urn:microsoft.com/office/officeart/2005/8/layout/hierarchy2"/>
    <dgm:cxn modelId="{5CE07F35-B224-4934-A929-ECA32D1C30DE}" type="presParOf" srcId="{1D9F347E-E695-443F-918A-CB9651D6834D}" destId="{BDB03918-2847-473D-AE38-70DAE3ECE111}" srcOrd="3" destOrd="0" presId="urn:microsoft.com/office/officeart/2005/8/layout/hierarchy2"/>
    <dgm:cxn modelId="{78D56423-0F38-4F70-94AA-48B399697967}" type="presParOf" srcId="{BDB03918-2847-473D-AE38-70DAE3ECE111}" destId="{EBB153F9-874F-429B-8F2B-12017CB22461}" srcOrd="0" destOrd="0" presId="urn:microsoft.com/office/officeart/2005/8/layout/hierarchy2"/>
    <dgm:cxn modelId="{63E36E7F-726F-4361-AD0F-510D0122D7CC}" type="presParOf" srcId="{BDB03918-2847-473D-AE38-70DAE3ECE111}" destId="{C9EB4F13-D4D8-42E3-8595-9C3652780485}" srcOrd="1" destOrd="0" presId="urn:microsoft.com/office/officeart/2005/8/layout/hierarchy2"/>
    <dgm:cxn modelId="{C0A6429C-F2F8-4DBE-90C5-8688B98B57C7}" type="presParOf" srcId="{C9EB4F13-D4D8-42E3-8595-9C3652780485}" destId="{29727827-FC5D-407F-A33A-936CA7CD52C0}" srcOrd="0" destOrd="0" presId="urn:microsoft.com/office/officeart/2005/8/layout/hierarchy2"/>
    <dgm:cxn modelId="{373937B3-C8D9-4CEE-9B2C-F2992C2B6771}" type="presParOf" srcId="{29727827-FC5D-407F-A33A-936CA7CD52C0}" destId="{0A3663C9-245B-4754-A5DC-344F3D342BC7}" srcOrd="0" destOrd="0" presId="urn:microsoft.com/office/officeart/2005/8/layout/hierarchy2"/>
    <dgm:cxn modelId="{440B8E93-DB0F-435C-9EB6-83D6D3841E4E}" type="presParOf" srcId="{C9EB4F13-D4D8-42E3-8595-9C3652780485}" destId="{452BF129-CEA8-4493-B47B-1DFB40E72A07}" srcOrd="1" destOrd="0" presId="urn:microsoft.com/office/officeart/2005/8/layout/hierarchy2"/>
    <dgm:cxn modelId="{1171A944-5A4D-4BC0-8107-0C66DF5CDBED}" type="presParOf" srcId="{452BF129-CEA8-4493-B47B-1DFB40E72A07}" destId="{3331736E-E1E3-4D9C-B6DC-7A8B8D22F869}" srcOrd="0" destOrd="0" presId="urn:microsoft.com/office/officeart/2005/8/layout/hierarchy2"/>
    <dgm:cxn modelId="{6A96EC07-ACA6-41B4-BB77-E222724BC246}" type="presParOf" srcId="{452BF129-CEA8-4493-B47B-1DFB40E72A07}" destId="{948A650C-B600-4A9B-A20F-4E5CC7BD154A}" srcOrd="1" destOrd="0" presId="urn:microsoft.com/office/officeart/2005/8/layout/hierarchy2"/>
    <dgm:cxn modelId="{137327F2-8494-4FE2-A1A4-A54A34D6D42F}" type="presParOf" srcId="{1D9F347E-E695-443F-918A-CB9651D6834D}" destId="{4E70E0DF-3900-4057-924C-53CA7761FF39}" srcOrd="4" destOrd="0" presId="urn:microsoft.com/office/officeart/2005/8/layout/hierarchy2"/>
    <dgm:cxn modelId="{5BEF6B32-4ED7-49E7-8865-DA7D566D47FF}" type="presParOf" srcId="{4E70E0DF-3900-4057-924C-53CA7761FF39}" destId="{10A1D880-4A64-43BF-B189-AAE1AFA7F7BC}" srcOrd="0" destOrd="0" presId="urn:microsoft.com/office/officeart/2005/8/layout/hierarchy2"/>
    <dgm:cxn modelId="{248D696D-7550-4009-9A09-6FB242973BC4}" type="presParOf" srcId="{1D9F347E-E695-443F-918A-CB9651D6834D}" destId="{1CA7CA0A-0BC9-4CA4-A6EF-7EF137CFFE7A}" srcOrd="5" destOrd="0" presId="urn:microsoft.com/office/officeart/2005/8/layout/hierarchy2"/>
    <dgm:cxn modelId="{2908DFE6-8E71-4DD0-8873-0512A1AFF320}" type="presParOf" srcId="{1CA7CA0A-0BC9-4CA4-A6EF-7EF137CFFE7A}" destId="{5093BA8D-86A5-4718-9D0F-E1C9C0EFD484}" srcOrd="0" destOrd="0" presId="urn:microsoft.com/office/officeart/2005/8/layout/hierarchy2"/>
    <dgm:cxn modelId="{EDA3869A-0FE0-4615-8E4D-EACD7D977B68}" type="presParOf" srcId="{1CA7CA0A-0BC9-4CA4-A6EF-7EF137CFFE7A}" destId="{238F8305-9260-428A-8F5D-6DAE1C6FE168}" srcOrd="1" destOrd="0" presId="urn:microsoft.com/office/officeart/2005/8/layout/hierarchy2"/>
    <dgm:cxn modelId="{0C3AA354-F9E4-4F5D-A4A2-6D057DE99E11}" type="presParOf" srcId="{238F8305-9260-428A-8F5D-6DAE1C6FE168}" destId="{70FF4EC2-512A-41F3-923C-00AE2B28AB45}" srcOrd="0" destOrd="0" presId="urn:microsoft.com/office/officeart/2005/8/layout/hierarchy2"/>
    <dgm:cxn modelId="{AC21EB1F-6CF8-41E1-BF0C-E27AC3677AB8}" type="presParOf" srcId="{70FF4EC2-512A-41F3-923C-00AE2B28AB45}" destId="{FA9509F7-4D13-4A83-900B-890C7CE61335}" srcOrd="0" destOrd="0" presId="urn:microsoft.com/office/officeart/2005/8/layout/hierarchy2"/>
    <dgm:cxn modelId="{891A4767-4E0F-4137-8FF8-43920B457A7C}" type="presParOf" srcId="{238F8305-9260-428A-8F5D-6DAE1C6FE168}" destId="{C1592DE8-7BA4-44BB-9D8D-5DDC29F9DC87}" srcOrd="1" destOrd="0" presId="urn:microsoft.com/office/officeart/2005/8/layout/hierarchy2"/>
    <dgm:cxn modelId="{3B25891D-00A5-40D8-A4AA-B9990E021EDE}" type="presParOf" srcId="{C1592DE8-7BA4-44BB-9D8D-5DDC29F9DC87}" destId="{812C15EA-5026-4542-BB25-3D257FA88679}" srcOrd="0" destOrd="0" presId="urn:microsoft.com/office/officeart/2005/8/layout/hierarchy2"/>
    <dgm:cxn modelId="{C3EE7020-D67D-4C64-8C56-1AB81DC8A772}" type="presParOf" srcId="{C1592DE8-7BA4-44BB-9D8D-5DDC29F9DC87}" destId="{293E3243-808A-422A-990F-6D25B1FDDDA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489A1-2621-49E1-B493-52E55EA44C9B}">
      <dsp:nvSpPr>
        <dsp:cNvPr id="0" name=""/>
        <dsp:cNvSpPr/>
      </dsp:nvSpPr>
      <dsp:spPr>
        <a:xfrm>
          <a:off x="922447" y="1862967"/>
          <a:ext cx="1627957" cy="657905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latin typeface="Arial Narrow" pitchFamily="34" charset="0"/>
            </a:rPr>
            <a:t>Comunicación</a:t>
          </a:r>
        </a:p>
      </dsp:txBody>
      <dsp:txXfrm>
        <a:off x="941716" y="1882236"/>
        <a:ext cx="1589419" cy="619367"/>
      </dsp:txXfrm>
    </dsp:sp>
    <dsp:sp modelId="{2AF267C7-7928-4F6E-B496-4FE098A4B101}">
      <dsp:nvSpPr>
        <dsp:cNvPr id="0" name=""/>
        <dsp:cNvSpPr/>
      </dsp:nvSpPr>
      <dsp:spPr>
        <a:xfrm rot="17382936">
          <a:off x="2080476" y="1514085"/>
          <a:ext cx="1418333" cy="20480"/>
        </a:xfrm>
        <a:custGeom>
          <a:avLst/>
          <a:gdLst/>
          <a:ahLst/>
          <a:cxnLst/>
          <a:rect l="0" t="0" r="0" b="0"/>
          <a:pathLst>
            <a:path>
              <a:moveTo>
                <a:pt x="0" y="10240"/>
              </a:moveTo>
              <a:lnTo>
                <a:pt x="1418333" y="102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>
            <a:latin typeface="Arial Narrow" pitchFamily="34" charset="0"/>
          </a:endParaRPr>
        </a:p>
      </dsp:txBody>
      <dsp:txXfrm>
        <a:off x="2754185" y="1488867"/>
        <a:ext cx="70916" cy="70916"/>
      </dsp:txXfrm>
    </dsp:sp>
    <dsp:sp modelId="{158A7BBD-EDC8-4922-9D00-48EC892080D7}">
      <dsp:nvSpPr>
        <dsp:cNvPr id="0" name=""/>
        <dsp:cNvSpPr/>
      </dsp:nvSpPr>
      <dsp:spPr>
        <a:xfrm>
          <a:off x="3028882" y="494883"/>
          <a:ext cx="1447392" cy="723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latin typeface="Arial Narrow" pitchFamily="34" charset="0"/>
            </a:rPr>
            <a:t>Entre pares</a:t>
          </a:r>
        </a:p>
      </dsp:txBody>
      <dsp:txXfrm>
        <a:off x="3050078" y="516079"/>
        <a:ext cx="1405000" cy="681304"/>
      </dsp:txXfrm>
    </dsp:sp>
    <dsp:sp modelId="{88900B77-746B-4ACE-9FC7-5CB53A9E89D5}">
      <dsp:nvSpPr>
        <dsp:cNvPr id="0" name=""/>
        <dsp:cNvSpPr/>
      </dsp:nvSpPr>
      <dsp:spPr>
        <a:xfrm rot="18982946">
          <a:off x="4385055" y="618527"/>
          <a:ext cx="660915" cy="20480"/>
        </a:xfrm>
        <a:custGeom>
          <a:avLst/>
          <a:gdLst/>
          <a:ahLst/>
          <a:cxnLst/>
          <a:rect l="0" t="0" r="0" b="0"/>
          <a:pathLst>
            <a:path>
              <a:moveTo>
                <a:pt x="0" y="10240"/>
              </a:moveTo>
              <a:lnTo>
                <a:pt x="660915" y="10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>
            <a:latin typeface="Arial Narrow" pitchFamily="34" charset="0"/>
          </a:endParaRPr>
        </a:p>
      </dsp:txBody>
      <dsp:txXfrm>
        <a:off x="4698990" y="612244"/>
        <a:ext cx="33045" cy="33045"/>
      </dsp:txXfrm>
    </dsp:sp>
    <dsp:sp modelId="{F9F71EB8-A2FC-41CC-852D-53EDC6274E03}">
      <dsp:nvSpPr>
        <dsp:cNvPr id="0" name=""/>
        <dsp:cNvSpPr/>
      </dsp:nvSpPr>
      <dsp:spPr>
        <a:xfrm>
          <a:off x="4954751" y="2771"/>
          <a:ext cx="1592131" cy="79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Arial Narrow" pitchFamily="34" charset="0"/>
            </a:rPr>
            <a:t>Canales formales</a:t>
          </a:r>
        </a:p>
      </dsp:txBody>
      <dsp:txXfrm>
        <a:off x="4978067" y="26087"/>
        <a:ext cx="1545499" cy="749433"/>
      </dsp:txXfrm>
    </dsp:sp>
    <dsp:sp modelId="{FE4B8F2E-8C76-477D-B22A-5F2675A03F5E}">
      <dsp:nvSpPr>
        <dsp:cNvPr id="0" name=""/>
        <dsp:cNvSpPr/>
      </dsp:nvSpPr>
      <dsp:spPr>
        <a:xfrm>
          <a:off x="6546883" y="390563"/>
          <a:ext cx="478476" cy="20480"/>
        </a:xfrm>
        <a:custGeom>
          <a:avLst/>
          <a:gdLst/>
          <a:ahLst/>
          <a:cxnLst/>
          <a:rect l="0" t="0" r="0" b="0"/>
          <a:pathLst>
            <a:path>
              <a:moveTo>
                <a:pt x="0" y="10240"/>
              </a:moveTo>
              <a:lnTo>
                <a:pt x="478476" y="10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>
            <a:latin typeface="Arial Narrow" pitchFamily="34" charset="0"/>
          </a:endParaRPr>
        </a:p>
      </dsp:txBody>
      <dsp:txXfrm>
        <a:off x="6774160" y="388842"/>
        <a:ext cx="23923" cy="23923"/>
      </dsp:txXfrm>
    </dsp:sp>
    <dsp:sp modelId="{4690439B-0AFE-4874-A8D4-A3145BFD3C9D}">
      <dsp:nvSpPr>
        <dsp:cNvPr id="0" name=""/>
        <dsp:cNvSpPr/>
      </dsp:nvSpPr>
      <dsp:spPr>
        <a:xfrm>
          <a:off x="7025360" y="12932"/>
          <a:ext cx="1196192" cy="775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Narrow" pitchFamily="34" charset="0"/>
            </a:rPr>
            <a:t>Información publicada</a:t>
          </a:r>
          <a:endParaRPr lang="es-ES" sz="1800" kern="1200" dirty="0">
            <a:latin typeface="Arial Narrow" pitchFamily="34" charset="0"/>
          </a:endParaRPr>
        </a:p>
      </dsp:txBody>
      <dsp:txXfrm>
        <a:off x="7048081" y="35653"/>
        <a:ext cx="1150750" cy="730300"/>
      </dsp:txXfrm>
    </dsp:sp>
    <dsp:sp modelId="{5B1C9210-73B7-470B-A84A-4555EF98D1BE}">
      <dsp:nvSpPr>
        <dsp:cNvPr id="0" name=""/>
        <dsp:cNvSpPr/>
      </dsp:nvSpPr>
      <dsp:spPr>
        <a:xfrm rot="2617054">
          <a:off x="4385055" y="1074454"/>
          <a:ext cx="660915" cy="20480"/>
        </a:xfrm>
        <a:custGeom>
          <a:avLst/>
          <a:gdLst/>
          <a:ahLst/>
          <a:cxnLst/>
          <a:rect l="0" t="0" r="0" b="0"/>
          <a:pathLst>
            <a:path>
              <a:moveTo>
                <a:pt x="0" y="10240"/>
              </a:moveTo>
              <a:lnTo>
                <a:pt x="660915" y="10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>
            <a:latin typeface="Arial Narrow" pitchFamily="34" charset="0"/>
          </a:endParaRPr>
        </a:p>
      </dsp:txBody>
      <dsp:txXfrm>
        <a:off x="4698990" y="1068171"/>
        <a:ext cx="33045" cy="33045"/>
      </dsp:txXfrm>
    </dsp:sp>
    <dsp:sp modelId="{A8DA6664-4339-44C9-9C9A-FF2F0BD2679D}">
      <dsp:nvSpPr>
        <dsp:cNvPr id="0" name=""/>
        <dsp:cNvSpPr/>
      </dsp:nvSpPr>
      <dsp:spPr>
        <a:xfrm>
          <a:off x="4954751" y="914625"/>
          <a:ext cx="1592131" cy="796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Arial Narrow" pitchFamily="34" charset="0"/>
            </a:rPr>
            <a:t>Canales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Arial Narrow" pitchFamily="34" charset="0"/>
            </a:rPr>
            <a:t>no formales</a:t>
          </a:r>
        </a:p>
      </dsp:txBody>
      <dsp:txXfrm>
        <a:off x="4978067" y="937941"/>
        <a:ext cx="1545499" cy="749433"/>
      </dsp:txXfrm>
    </dsp:sp>
    <dsp:sp modelId="{967ED134-FCFF-45A7-8AF2-8801C145CEE7}">
      <dsp:nvSpPr>
        <dsp:cNvPr id="0" name=""/>
        <dsp:cNvSpPr/>
      </dsp:nvSpPr>
      <dsp:spPr>
        <a:xfrm>
          <a:off x="6546883" y="1302418"/>
          <a:ext cx="478476" cy="20480"/>
        </a:xfrm>
        <a:custGeom>
          <a:avLst/>
          <a:gdLst/>
          <a:ahLst/>
          <a:cxnLst/>
          <a:rect l="0" t="0" r="0" b="0"/>
          <a:pathLst>
            <a:path>
              <a:moveTo>
                <a:pt x="0" y="10240"/>
              </a:moveTo>
              <a:lnTo>
                <a:pt x="478476" y="102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>
            <a:latin typeface="Arial Narrow" pitchFamily="34" charset="0"/>
          </a:endParaRPr>
        </a:p>
      </dsp:txBody>
      <dsp:txXfrm>
        <a:off x="6774160" y="1300696"/>
        <a:ext cx="23923" cy="23923"/>
      </dsp:txXfrm>
    </dsp:sp>
    <dsp:sp modelId="{488AB9E8-8F1C-4C0E-AD96-CFB66F41EF2C}">
      <dsp:nvSpPr>
        <dsp:cNvPr id="0" name=""/>
        <dsp:cNvSpPr/>
      </dsp:nvSpPr>
      <dsp:spPr>
        <a:xfrm>
          <a:off x="7025360" y="878389"/>
          <a:ext cx="1196192" cy="868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Narrow" pitchFamily="34" charset="0"/>
            </a:rPr>
            <a:t>Información efímera</a:t>
          </a:r>
          <a:endParaRPr lang="es-ES" sz="1800" kern="1200" dirty="0">
            <a:latin typeface="Arial Narrow" pitchFamily="34" charset="0"/>
          </a:endParaRPr>
        </a:p>
      </dsp:txBody>
      <dsp:txXfrm>
        <a:off x="7050799" y="903828"/>
        <a:ext cx="1145314" cy="817659"/>
      </dsp:txXfrm>
    </dsp:sp>
    <dsp:sp modelId="{197F7E7D-2D5C-4ED2-BC42-15BCA0D6DD68}">
      <dsp:nvSpPr>
        <dsp:cNvPr id="0" name=""/>
        <dsp:cNvSpPr/>
      </dsp:nvSpPr>
      <dsp:spPr>
        <a:xfrm rot="4217064">
          <a:off x="2080476" y="2849274"/>
          <a:ext cx="1418333" cy="20480"/>
        </a:xfrm>
        <a:custGeom>
          <a:avLst/>
          <a:gdLst/>
          <a:ahLst/>
          <a:cxnLst/>
          <a:rect l="0" t="0" r="0" b="0"/>
          <a:pathLst>
            <a:path>
              <a:moveTo>
                <a:pt x="0" y="10240"/>
              </a:moveTo>
              <a:lnTo>
                <a:pt x="1418333" y="10240"/>
              </a:lnTo>
            </a:path>
          </a:pathLst>
        </a:custGeom>
        <a:noFill/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>
            <a:latin typeface="Arial Narrow" pitchFamily="34" charset="0"/>
          </a:endParaRPr>
        </a:p>
      </dsp:txBody>
      <dsp:txXfrm>
        <a:off x="2754185" y="2824056"/>
        <a:ext cx="70916" cy="70916"/>
      </dsp:txXfrm>
    </dsp:sp>
    <dsp:sp modelId="{C0F32BCD-1D3E-4DF3-B842-CBA26628181C}">
      <dsp:nvSpPr>
        <dsp:cNvPr id="0" name=""/>
        <dsp:cNvSpPr/>
      </dsp:nvSpPr>
      <dsp:spPr>
        <a:xfrm>
          <a:off x="3028882" y="3165261"/>
          <a:ext cx="1447392" cy="723696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1016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latin typeface="Arial Narrow" pitchFamily="34" charset="0"/>
            </a:rPr>
            <a:t>No especialistas</a:t>
          </a:r>
        </a:p>
      </dsp:txBody>
      <dsp:txXfrm>
        <a:off x="3050078" y="3186457"/>
        <a:ext cx="1405000" cy="681304"/>
      </dsp:txXfrm>
    </dsp:sp>
    <dsp:sp modelId="{FAFC9EBA-260E-4658-8EB7-F0BE86A0025F}">
      <dsp:nvSpPr>
        <dsp:cNvPr id="0" name=""/>
        <dsp:cNvSpPr/>
      </dsp:nvSpPr>
      <dsp:spPr>
        <a:xfrm rot="17388289">
          <a:off x="4009413" y="2852533"/>
          <a:ext cx="1412198" cy="20480"/>
        </a:xfrm>
        <a:custGeom>
          <a:avLst/>
          <a:gdLst/>
          <a:ahLst/>
          <a:cxnLst/>
          <a:rect l="0" t="0" r="0" b="0"/>
          <a:pathLst>
            <a:path>
              <a:moveTo>
                <a:pt x="0" y="10240"/>
              </a:moveTo>
              <a:lnTo>
                <a:pt x="1412198" y="10240"/>
              </a:lnTo>
            </a:path>
          </a:pathLst>
        </a:custGeom>
        <a:noFill/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>
            <a:latin typeface="Arial Narrow" pitchFamily="34" charset="0"/>
          </a:endParaRPr>
        </a:p>
      </dsp:txBody>
      <dsp:txXfrm>
        <a:off x="4680208" y="2827469"/>
        <a:ext cx="70609" cy="70609"/>
      </dsp:txXfrm>
    </dsp:sp>
    <dsp:sp modelId="{EBB153F9-874F-429B-8F2B-12017CB22461}">
      <dsp:nvSpPr>
        <dsp:cNvPr id="0" name=""/>
        <dsp:cNvSpPr/>
      </dsp:nvSpPr>
      <dsp:spPr>
        <a:xfrm>
          <a:off x="4954751" y="1800405"/>
          <a:ext cx="1592131" cy="79606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Arial Narrow" pitchFamily="34" charset="0"/>
            </a:rPr>
            <a:t>Investigadores de otras áreas</a:t>
          </a:r>
          <a:endParaRPr lang="es-ES" sz="1800" kern="1200" dirty="0">
            <a:latin typeface="Arial Narrow" pitchFamily="34" charset="0"/>
          </a:endParaRPr>
        </a:p>
      </dsp:txBody>
      <dsp:txXfrm>
        <a:off x="4978067" y="1823721"/>
        <a:ext cx="1545499" cy="749433"/>
      </dsp:txXfrm>
    </dsp:sp>
    <dsp:sp modelId="{1B0A4120-CBE7-416E-BA98-7F8D30F1A38E}">
      <dsp:nvSpPr>
        <dsp:cNvPr id="0" name=""/>
        <dsp:cNvSpPr/>
      </dsp:nvSpPr>
      <dsp:spPr>
        <a:xfrm rot="19032713">
          <a:off x="4389517" y="3295424"/>
          <a:ext cx="651990" cy="20480"/>
        </a:xfrm>
        <a:custGeom>
          <a:avLst/>
          <a:gdLst/>
          <a:ahLst/>
          <a:cxnLst/>
          <a:rect l="0" t="0" r="0" b="0"/>
          <a:pathLst>
            <a:path>
              <a:moveTo>
                <a:pt x="0" y="10240"/>
              </a:moveTo>
              <a:lnTo>
                <a:pt x="651990" y="10240"/>
              </a:lnTo>
            </a:path>
          </a:pathLst>
        </a:custGeom>
        <a:noFill/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>
            <a:latin typeface="Arial Narrow" pitchFamily="34" charset="0"/>
          </a:endParaRPr>
        </a:p>
      </dsp:txBody>
      <dsp:txXfrm>
        <a:off x="4699213" y="3289364"/>
        <a:ext cx="32599" cy="32599"/>
      </dsp:txXfrm>
    </dsp:sp>
    <dsp:sp modelId="{CB31DBDF-AD4C-445A-BAC6-F7226D89EA88}">
      <dsp:nvSpPr>
        <dsp:cNvPr id="0" name=""/>
        <dsp:cNvSpPr/>
      </dsp:nvSpPr>
      <dsp:spPr>
        <a:xfrm>
          <a:off x="4954751" y="2686186"/>
          <a:ext cx="1592131" cy="79606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Arial Narrow" pitchFamily="34" charset="0"/>
            </a:rPr>
            <a:t>Público culto sin actividad científica</a:t>
          </a:r>
        </a:p>
      </dsp:txBody>
      <dsp:txXfrm>
        <a:off x="4978067" y="2709502"/>
        <a:ext cx="1545499" cy="749433"/>
      </dsp:txXfrm>
    </dsp:sp>
    <dsp:sp modelId="{9465EF2A-1606-409E-BE4F-BBA8D382F07C}">
      <dsp:nvSpPr>
        <dsp:cNvPr id="0" name=""/>
        <dsp:cNvSpPr/>
      </dsp:nvSpPr>
      <dsp:spPr>
        <a:xfrm rot="2567287">
          <a:off x="4389517" y="3738314"/>
          <a:ext cx="651990" cy="20480"/>
        </a:xfrm>
        <a:custGeom>
          <a:avLst/>
          <a:gdLst/>
          <a:ahLst/>
          <a:cxnLst/>
          <a:rect l="0" t="0" r="0" b="0"/>
          <a:pathLst>
            <a:path>
              <a:moveTo>
                <a:pt x="0" y="10240"/>
              </a:moveTo>
              <a:lnTo>
                <a:pt x="651990" y="10240"/>
              </a:lnTo>
            </a:path>
          </a:pathLst>
        </a:custGeom>
        <a:noFill/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>
            <a:latin typeface="Arial Narrow" pitchFamily="34" charset="0"/>
          </a:endParaRPr>
        </a:p>
      </dsp:txBody>
      <dsp:txXfrm>
        <a:off x="4699213" y="3732254"/>
        <a:ext cx="32599" cy="32599"/>
      </dsp:txXfrm>
    </dsp:sp>
    <dsp:sp modelId="{A214BEA4-513F-448E-BC1C-3201AC07A41A}">
      <dsp:nvSpPr>
        <dsp:cNvPr id="0" name=""/>
        <dsp:cNvSpPr/>
      </dsp:nvSpPr>
      <dsp:spPr>
        <a:xfrm>
          <a:off x="4954751" y="3571966"/>
          <a:ext cx="1592131" cy="79606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Arial Narrow" pitchFamily="34" charset="0"/>
            </a:rPr>
            <a:t>Público escolar</a:t>
          </a:r>
        </a:p>
      </dsp:txBody>
      <dsp:txXfrm>
        <a:off x="4978067" y="3595282"/>
        <a:ext cx="1545499" cy="749433"/>
      </dsp:txXfrm>
    </dsp:sp>
    <dsp:sp modelId="{EBBBF6D0-13FB-4A99-B4A8-141D25E689D5}">
      <dsp:nvSpPr>
        <dsp:cNvPr id="0" name=""/>
        <dsp:cNvSpPr/>
      </dsp:nvSpPr>
      <dsp:spPr>
        <a:xfrm rot="4211711">
          <a:off x="4009413" y="4181204"/>
          <a:ext cx="1412198" cy="20480"/>
        </a:xfrm>
        <a:custGeom>
          <a:avLst/>
          <a:gdLst/>
          <a:ahLst/>
          <a:cxnLst/>
          <a:rect l="0" t="0" r="0" b="0"/>
          <a:pathLst>
            <a:path>
              <a:moveTo>
                <a:pt x="0" y="10240"/>
              </a:moveTo>
              <a:lnTo>
                <a:pt x="1412198" y="10240"/>
              </a:lnTo>
            </a:path>
          </a:pathLst>
        </a:custGeom>
        <a:noFill/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>
            <a:latin typeface="Arial Narrow" pitchFamily="34" charset="0"/>
          </a:endParaRPr>
        </a:p>
      </dsp:txBody>
      <dsp:txXfrm>
        <a:off x="4680208" y="4156139"/>
        <a:ext cx="70609" cy="70609"/>
      </dsp:txXfrm>
    </dsp:sp>
    <dsp:sp modelId="{BFF517BD-16A7-4BD8-B527-F8A411730F38}">
      <dsp:nvSpPr>
        <dsp:cNvPr id="0" name=""/>
        <dsp:cNvSpPr/>
      </dsp:nvSpPr>
      <dsp:spPr>
        <a:xfrm>
          <a:off x="4954751" y="4457746"/>
          <a:ext cx="1592131" cy="796065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latin typeface="Arial Narrow" pitchFamily="34" charset="0"/>
            </a:rPr>
            <a:t>Público en general</a:t>
          </a:r>
        </a:p>
      </dsp:txBody>
      <dsp:txXfrm>
        <a:off x="4978067" y="4481062"/>
        <a:ext cx="1545499" cy="749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489A1-2621-49E1-B493-52E55EA44C9B}">
      <dsp:nvSpPr>
        <dsp:cNvPr id="0" name=""/>
        <dsp:cNvSpPr/>
      </dsp:nvSpPr>
      <dsp:spPr>
        <a:xfrm>
          <a:off x="5783" y="2347004"/>
          <a:ext cx="2215210" cy="895231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>
              <a:latin typeface="Arial Narrow" pitchFamily="34" charset="0"/>
            </a:rPr>
            <a:t>Comunicación</a:t>
          </a:r>
        </a:p>
      </dsp:txBody>
      <dsp:txXfrm>
        <a:off x="32003" y="2373224"/>
        <a:ext cx="2162770" cy="842791"/>
      </dsp:txXfrm>
    </dsp:sp>
    <dsp:sp modelId="{2AF267C7-7928-4F6E-B496-4FE098A4B101}">
      <dsp:nvSpPr>
        <dsp:cNvPr id="0" name=""/>
        <dsp:cNvSpPr/>
      </dsp:nvSpPr>
      <dsp:spPr>
        <a:xfrm rot="17666262">
          <a:off x="1759643" y="2065122"/>
          <a:ext cx="1573778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1573778" y="13104"/>
              </a:lnTo>
            </a:path>
          </a:pathLst>
        </a:custGeom>
        <a:noFill/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07187" y="2038882"/>
        <a:ext cx="78688" cy="78688"/>
      </dsp:txXfrm>
    </dsp:sp>
    <dsp:sp modelId="{158A7BBD-EDC8-4922-9D00-48EC892080D7}">
      <dsp:nvSpPr>
        <dsp:cNvPr id="0" name=""/>
        <dsp:cNvSpPr/>
      </dsp:nvSpPr>
      <dsp:spPr>
        <a:xfrm>
          <a:off x="2872071" y="706479"/>
          <a:ext cx="2621417" cy="131070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Arial Narrow" pitchFamily="34" charset="0"/>
            </a:rPr>
            <a:t>Divulgación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(comunicación vertical)</a:t>
          </a:r>
        </a:p>
      </dsp:txBody>
      <dsp:txXfrm>
        <a:off x="2910460" y="744868"/>
        <a:ext cx="2544639" cy="1233930"/>
      </dsp:txXfrm>
    </dsp:sp>
    <dsp:sp modelId="{88900B77-746B-4ACE-9FC7-5CB53A9E89D5}">
      <dsp:nvSpPr>
        <dsp:cNvPr id="0" name=""/>
        <dsp:cNvSpPr/>
      </dsp:nvSpPr>
      <dsp:spPr>
        <a:xfrm>
          <a:off x="5493489" y="1348729"/>
          <a:ext cx="651077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651077" y="13104"/>
              </a:lnTo>
            </a:path>
          </a:pathLst>
        </a:custGeom>
        <a:noFill/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802750" y="1345557"/>
        <a:ext cx="32553" cy="32553"/>
      </dsp:txXfrm>
    </dsp:sp>
    <dsp:sp modelId="{F9F71EB8-A2FC-41CC-852D-53EDC6274E03}">
      <dsp:nvSpPr>
        <dsp:cNvPr id="0" name=""/>
        <dsp:cNvSpPr/>
      </dsp:nvSpPr>
      <dsp:spPr>
        <a:xfrm>
          <a:off x="6144566" y="766057"/>
          <a:ext cx="2383107" cy="119155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Arial Narrow" pitchFamily="34" charset="0"/>
            </a:rPr>
            <a:t>Público en general</a:t>
          </a:r>
          <a:endParaRPr lang="es-ES" sz="2200" kern="1200" dirty="0">
            <a:latin typeface="Arial Narrow" pitchFamily="34" charset="0"/>
          </a:endParaRPr>
        </a:p>
      </dsp:txBody>
      <dsp:txXfrm>
        <a:off x="6179465" y="800956"/>
        <a:ext cx="2313309" cy="1121755"/>
      </dsp:txXfrm>
    </dsp:sp>
    <dsp:sp modelId="{FAFC9EBA-260E-4658-8EB7-F0BE86A0025F}">
      <dsp:nvSpPr>
        <dsp:cNvPr id="0" name=""/>
        <dsp:cNvSpPr/>
      </dsp:nvSpPr>
      <dsp:spPr>
        <a:xfrm>
          <a:off x="2220993" y="2781515"/>
          <a:ext cx="651077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651077" y="13104"/>
              </a:lnTo>
            </a:path>
          </a:pathLst>
        </a:custGeom>
        <a:noFill/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30255" y="2778343"/>
        <a:ext cx="32553" cy="32553"/>
      </dsp:txXfrm>
    </dsp:sp>
    <dsp:sp modelId="{EBB153F9-874F-429B-8F2B-12017CB22461}">
      <dsp:nvSpPr>
        <dsp:cNvPr id="0" name=""/>
        <dsp:cNvSpPr/>
      </dsp:nvSpPr>
      <dsp:spPr>
        <a:xfrm>
          <a:off x="2872071" y="2139265"/>
          <a:ext cx="2621417" cy="131070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Arial Narrow" pitchFamily="34" charset="0"/>
            </a:rPr>
            <a:t>Difusión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(comunicación horizontal)</a:t>
          </a:r>
          <a:endParaRPr lang="es-ES" sz="1800" b="1" kern="1200" dirty="0">
            <a:latin typeface="Arial Narrow" pitchFamily="34" charset="0"/>
          </a:endParaRPr>
        </a:p>
      </dsp:txBody>
      <dsp:txXfrm>
        <a:off x="2910460" y="2177654"/>
        <a:ext cx="2544639" cy="1233930"/>
      </dsp:txXfrm>
    </dsp:sp>
    <dsp:sp modelId="{29727827-FC5D-407F-A33A-936CA7CD52C0}">
      <dsp:nvSpPr>
        <dsp:cNvPr id="0" name=""/>
        <dsp:cNvSpPr/>
      </dsp:nvSpPr>
      <dsp:spPr>
        <a:xfrm>
          <a:off x="5493489" y="2781515"/>
          <a:ext cx="651077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651077" y="13104"/>
              </a:lnTo>
            </a:path>
          </a:pathLst>
        </a:custGeom>
        <a:noFill/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802750" y="2778343"/>
        <a:ext cx="32553" cy="32553"/>
      </dsp:txXfrm>
    </dsp:sp>
    <dsp:sp modelId="{3331736E-E1E3-4D9C-B6DC-7A8B8D22F869}">
      <dsp:nvSpPr>
        <dsp:cNvPr id="0" name=""/>
        <dsp:cNvSpPr/>
      </dsp:nvSpPr>
      <dsp:spPr>
        <a:xfrm>
          <a:off x="6144566" y="2198843"/>
          <a:ext cx="2383107" cy="119155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Arial Narrow" pitchFamily="34" charset="0"/>
            </a:rPr>
            <a:t>Profesionales e investigadores de otras áreas</a:t>
          </a:r>
          <a:endParaRPr lang="es-ES" sz="2200" kern="1200" dirty="0">
            <a:latin typeface="Arial Narrow" pitchFamily="34" charset="0"/>
          </a:endParaRPr>
        </a:p>
      </dsp:txBody>
      <dsp:txXfrm>
        <a:off x="6179465" y="2233742"/>
        <a:ext cx="2313309" cy="1121755"/>
      </dsp:txXfrm>
    </dsp:sp>
    <dsp:sp modelId="{4E70E0DF-3900-4057-924C-53CA7761FF39}">
      <dsp:nvSpPr>
        <dsp:cNvPr id="0" name=""/>
        <dsp:cNvSpPr/>
      </dsp:nvSpPr>
      <dsp:spPr>
        <a:xfrm rot="3933738">
          <a:off x="1759643" y="3497908"/>
          <a:ext cx="1573778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1573778" y="131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507187" y="3471668"/>
        <a:ext cx="78688" cy="78688"/>
      </dsp:txXfrm>
    </dsp:sp>
    <dsp:sp modelId="{5093BA8D-86A5-4718-9D0F-E1C9C0EFD484}">
      <dsp:nvSpPr>
        <dsp:cNvPr id="0" name=""/>
        <dsp:cNvSpPr/>
      </dsp:nvSpPr>
      <dsp:spPr>
        <a:xfrm>
          <a:off x="2872071" y="3572051"/>
          <a:ext cx="2621417" cy="131070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kern="1200" dirty="0" smtClean="0">
              <a:latin typeface="Arial Narrow" pitchFamily="34" charset="0"/>
            </a:rPr>
            <a:t>Diseminación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 Narrow" pitchFamily="34" charset="0"/>
            </a:rPr>
            <a:t>(comunicación científica)</a:t>
          </a:r>
          <a:endParaRPr lang="es-ES" sz="1800" b="1" kern="1200" dirty="0">
            <a:latin typeface="Arial Narrow" pitchFamily="34" charset="0"/>
          </a:endParaRPr>
        </a:p>
      </dsp:txBody>
      <dsp:txXfrm>
        <a:off x="2910460" y="3610440"/>
        <a:ext cx="2544639" cy="1233930"/>
      </dsp:txXfrm>
    </dsp:sp>
    <dsp:sp modelId="{70FF4EC2-512A-41F3-923C-00AE2B28AB45}">
      <dsp:nvSpPr>
        <dsp:cNvPr id="0" name=""/>
        <dsp:cNvSpPr/>
      </dsp:nvSpPr>
      <dsp:spPr>
        <a:xfrm>
          <a:off x="5493489" y="4214301"/>
          <a:ext cx="651077" cy="26209"/>
        </a:xfrm>
        <a:custGeom>
          <a:avLst/>
          <a:gdLst/>
          <a:ahLst/>
          <a:cxnLst/>
          <a:rect l="0" t="0" r="0" b="0"/>
          <a:pathLst>
            <a:path>
              <a:moveTo>
                <a:pt x="0" y="13104"/>
              </a:moveTo>
              <a:lnTo>
                <a:pt x="651077" y="131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802750" y="4211129"/>
        <a:ext cx="32553" cy="32553"/>
      </dsp:txXfrm>
    </dsp:sp>
    <dsp:sp modelId="{812C15EA-5026-4542-BB25-3D257FA88679}">
      <dsp:nvSpPr>
        <dsp:cNvPr id="0" name=""/>
        <dsp:cNvSpPr/>
      </dsp:nvSpPr>
      <dsp:spPr>
        <a:xfrm>
          <a:off x="6144566" y="3631629"/>
          <a:ext cx="2383107" cy="1191553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latin typeface="Arial Narrow" pitchFamily="34" charset="0"/>
            </a:rPr>
            <a:t>Profesionales e investigadores de la misma área (pares)</a:t>
          </a:r>
          <a:endParaRPr lang="es-ES" sz="2200" kern="1200" dirty="0">
            <a:latin typeface="Arial Narrow" pitchFamily="34" charset="0"/>
          </a:endParaRPr>
        </a:p>
      </dsp:txBody>
      <dsp:txXfrm>
        <a:off x="6179465" y="3666528"/>
        <a:ext cx="2313309" cy="1121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14796-C0DC-4BFA-A3BD-3FBFA60A0E34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C8B9C-A450-4420-A87F-675FAA056A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913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C8B9C-A450-4420-A87F-675FAA056A5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166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88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46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07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82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74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41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55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9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26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49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885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38E4-C443-4D88-9E75-58735B41027E}" type="datetimeFigureOut">
              <a:rPr lang="es-ES" smtClean="0"/>
              <a:t>05/07/2018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E2A3-6373-4A07-B32A-2594FDF169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4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Diagrama"/>
          <p:cNvGraphicFramePr/>
          <p:nvPr>
            <p:extLst>
              <p:ext uri="{D42A27DB-BD31-4B8C-83A1-F6EECF244321}">
                <p14:modId xmlns:p14="http://schemas.microsoft.com/office/powerpoint/2010/main" val="517395309"/>
              </p:ext>
            </p:extLst>
          </p:nvPr>
        </p:nvGraphicFramePr>
        <p:xfrm>
          <a:off x="0" y="1125536"/>
          <a:ext cx="91440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188640"/>
            <a:ext cx="8208912" cy="7647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 1. E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squema de la comunicación de la ciencia</a:t>
            </a:r>
          </a:p>
        </p:txBody>
      </p:sp>
    </p:spTree>
    <p:extLst>
      <p:ext uri="{BB962C8B-B14F-4D97-AF65-F5344CB8AC3E}">
        <p14:creationId xmlns:p14="http://schemas.microsoft.com/office/powerpoint/2010/main" val="248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323528" y="908720"/>
          <a:ext cx="8533457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424936" cy="7647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Figura 2. C</a:t>
            </a: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oncepción de la comunicación </a:t>
            </a:r>
          </a:p>
          <a:p>
            <a:pPr algn="just" fontAlgn="base">
              <a:spcBef>
                <a:spcPct val="0"/>
              </a:spcBef>
            </a:pP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(emisor </a:t>
            </a: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mensaje </a:t>
            </a: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s-E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receptor)</a:t>
            </a:r>
            <a:endParaRPr kumimoji="0" lang="es-E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74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81</Words>
  <Application>Microsoft Office PowerPoint</Application>
  <PresentationFormat>Presentación en pantalla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Javier</cp:lastModifiedBy>
  <cp:revision>16</cp:revision>
  <dcterms:created xsi:type="dcterms:W3CDTF">2018-06-30T17:55:43Z</dcterms:created>
  <dcterms:modified xsi:type="dcterms:W3CDTF">2018-07-05T09:33:32Z</dcterms:modified>
</cp:coreProperties>
</file>