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AE62-4FDB-43B1-942B-430227ABC85C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89E3-9899-45C8-A1B1-6E849703F8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292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AE62-4FDB-43B1-942B-430227ABC85C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89E3-9899-45C8-A1B1-6E849703F8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0399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AE62-4FDB-43B1-942B-430227ABC85C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89E3-9899-45C8-A1B1-6E849703F8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077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AE62-4FDB-43B1-942B-430227ABC85C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89E3-9899-45C8-A1B1-6E849703F8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458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AE62-4FDB-43B1-942B-430227ABC85C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89E3-9899-45C8-A1B1-6E849703F8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7312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AE62-4FDB-43B1-942B-430227ABC85C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89E3-9899-45C8-A1B1-6E849703F8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1881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AE62-4FDB-43B1-942B-430227ABC85C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89E3-9899-45C8-A1B1-6E849703F8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943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AE62-4FDB-43B1-942B-430227ABC85C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89E3-9899-45C8-A1B1-6E849703F8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722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AE62-4FDB-43B1-942B-430227ABC85C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89E3-9899-45C8-A1B1-6E849703F8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94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AE62-4FDB-43B1-942B-430227ABC85C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89E3-9899-45C8-A1B1-6E849703F8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219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AE62-4FDB-43B1-942B-430227ABC85C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89E3-9899-45C8-A1B1-6E849703F8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450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FAE62-4FDB-43B1-942B-430227ABC85C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389E3-9899-45C8-A1B1-6E849703F8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117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11236" y="1905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  <p:pic>
        <p:nvPicPr>
          <p:cNvPr id="1025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386" y="347993"/>
            <a:ext cx="6451174" cy="6227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943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910645"/>
              </p:ext>
            </p:extLst>
          </p:nvPr>
        </p:nvGraphicFramePr>
        <p:xfrm>
          <a:off x="0" y="1"/>
          <a:ext cx="12192001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8459"/>
                <a:gridCol w="672353"/>
                <a:gridCol w="7839635"/>
                <a:gridCol w="1018617"/>
                <a:gridCol w="872937"/>
              </a:tblGrid>
              <a:tr h="662592">
                <a:tc grid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Tabla </a:t>
                      </a:r>
                      <a:r>
                        <a:rPr lang="es-ES_tradnl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 </a:t>
                      </a:r>
                      <a:r>
                        <a:rPr lang="es-ES_trad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Selección definitiva de los ítems para el cuestionario. 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24404" marR="24404" marT="0" marB="0" anchor="ctr"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378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24404" marR="24404" marT="0" marB="0" anchor="ctr"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ÍTEMS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24404" marR="24404" marT="0" marB="0" anchor="ctr">
                    <a:solidFill>
                      <a:srgbClr val="DD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Respuesta (puntuación)</a:t>
                      </a:r>
                      <a:endParaRPr lang="es-E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404" marR="24404" marT="0" marB="0" anchor="ctr">
                    <a:solidFill>
                      <a:srgbClr val="DD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24404" marR="24404" marT="0" marB="0" anchor="ctr"/>
                </a:tc>
              </a:tr>
              <a:tr h="662592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Conocimientos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24404" marR="24404" marT="0" marB="0" anchor="ctr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174625" inden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C1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24404" marR="2440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¿Sabe usted porque está tomando la nutrición?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24404" marR="2440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 (1)</a:t>
                      </a:r>
                      <a:endParaRPr lang="es-ES" sz="1600" dirty="0" smtClean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24404" marR="2440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(0)</a:t>
                      </a:r>
                      <a:endParaRPr lang="es-ES" sz="1600" dirty="0" smtClean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24404" marR="24404" marT="0" marB="0" anchor="ctr"/>
                </a:tc>
              </a:tr>
              <a:tr h="73782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C2</a:t>
                      </a:r>
                      <a:endParaRPr lang="es-ES" sz="1600" dirty="0" smtClean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24404" marR="24404" marT="0" marB="0" anchor="ctr">
                    <a:solidFill>
                      <a:srgbClr val="DD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¿Conoce usted el nombre comercial de la nutrición que se le administra?</a:t>
                      </a:r>
                      <a:endParaRPr lang="es-ES" sz="1600" dirty="0" smtClean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24404" marR="24404" marT="0" marB="0" anchor="ctr">
                    <a:solidFill>
                      <a:srgbClr val="DD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 (1)</a:t>
                      </a:r>
                      <a:endParaRPr lang="es-ES" sz="1600" dirty="0" smtClean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24404" marR="24404" marT="0" marB="0" anchor="ctr">
                    <a:solidFill>
                      <a:srgbClr val="DD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(0)</a:t>
                      </a:r>
                      <a:endParaRPr lang="es-ES" sz="1600" dirty="0" smtClean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24404" marR="24404" marT="0" marB="0" anchor="ctr">
                    <a:solidFill>
                      <a:srgbClr val="DDFFFF"/>
                    </a:solidFill>
                  </a:tcPr>
                </a:tc>
              </a:tr>
              <a:tr h="73782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C3</a:t>
                      </a:r>
                      <a:endParaRPr lang="es-ES" sz="1600" dirty="0" smtClean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24404" marR="24404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¿Considera usted que conoce la forma en la que se tiene que tomar la nutrición?</a:t>
                      </a:r>
                      <a:endParaRPr lang="es-ES" sz="1600" dirty="0" smtClean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24404" marR="2440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 (1)</a:t>
                      </a:r>
                      <a:endParaRPr lang="es-ES" sz="1600" dirty="0" smtClean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24404" marR="2440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(0)</a:t>
                      </a:r>
                      <a:endParaRPr lang="es-ES" sz="1600" dirty="0" smtClean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24404" marR="24404" marT="0" marB="0" anchor="ctr"/>
                </a:tc>
              </a:tr>
              <a:tr h="1524189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Dificultades</a:t>
                      </a:r>
                      <a:endParaRPr lang="es-ES" sz="1600" dirty="0" smtClean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24404" marR="24404" marT="0" marB="0" anchor="ctr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174625" inden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D1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24404" marR="24404" marT="0" marB="0" anchor="ctr">
                    <a:solidFill>
                      <a:srgbClr val="DD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sabe que hay muchas personas que tienen dificultades en seguir las indicaciones médicas ¿Usted ha tenido en algún momento que dejar de tomarse/ administrarse la nutrición?</a:t>
                      </a:r>
                      <a:endParaRPr lang="es-ES" sz="1600" dirty="0" smtClean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24404" marR="24404" marT="0" marB="0" anchor="ctr">
                    <a:solidFill>
                      <a:srgbClr val="DD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 (0)</a:t>
                      </a:r>
                      <a:endParaRPr lang="es-ES" sz="1600" dirty="0" smtClean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24404" marR="24404" marT="0" marB="0" anchor="ctr">
                    <a:solidFill>
                      <a:srgbClr val="DD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(1)</a:t>
                      </a:r>
                      <a:endParaRPr lang="es-ES" sz="1600" dirty="0" smtClean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24404" marR="24404" marT="0" marB="0" anchor="ctr">
                    <a:solidFill>
                      <a:srgbClr val="DDFFFF"/>
                    </a:solidFill>
                  </a:tcPr>
                </a:tc>
              </a:tr>
              <a:tr h="66259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24404" marR="24404" marT="0" marB="0" anchor="ctr"/>
                </a:tc>
                <a:tc>
                  <a:txBody>
                    <a:bodyPr/>
                    <a:lstStyle/>
                    <a:p>
                      <a:pPr marL="93663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D2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¿Varió alguna vez la cantidad que se le ha indicado?</a:t>
                      </a:r>
                      <a:endParaRPr lang="es-ES" sz="1600" smtClean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24404" marR="2440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 (0)</a:t>
                      </a:r>
                      <a:endParaRPr lang="es-ES" sz="1600" dirty="0" smtClean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24404" marR="2440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(1)</a:t>
                      </a:r>
                      <a:endParaRPr lang="es-ES" sz="1600" dirty="0" smtClean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24404" marR="24404" marT="0" marB="0" anchor="ctr"/>
                </a:tc>
              </a:tr>
              <a:tr h="113256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24404" marR="24404" marT="0" marB="0" anchor="ctr"/>
                </a:tc>
                <a:tc>
                  <a:txBody>
                    <a:bodyPr/>
                    <a:lstStyle/>
                    <a:p>
                      <a:pPr marL="174625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4625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D3</a:t>
                      </a:r>
                    </a:p>
                    <a:p>
                      <a:pPr marL="174625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24404" marR="24404" marT="0" marB="0" anchor="ctr">
                    <a:solidFill>
                      <a:srgbClr val="DD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Cuando su estado de salud mejora/empeora ¿Cambia la hora de la toma?</a:t>
                      </a:r>
                      <a:endParaRPr lang="es-ES" sz="1600" dirty="0" smtClean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24404" marR="24404" marT="0" marB="0" anchor="ctr">
                    <a:solidFill>
                      <a:srgbClr val="DD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 (0)</a:t>
                      </a:r>
                      <a:endParaRPr lang="es-ES" sz="1600" dirty="0" smtClean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24404" marR="24404" marT="0" marB="0" anchor="ctr">
                    <a:solidFill>
                      <a:srgbClr val="DD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(1)</a:t>
                      </a:r>
                      <a:endParaRPr lang="es-ES" sz="1600" dirty="0" smtClean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24404" marR="24404" marT="0" marB="0" anchor="ctr">
                    <a:solidFill>
                      <a:srgbClr val="DD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470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736824"/>
              </p:ext>
            </p:extLst>
          </p:nvPr>
        </p:nvGraphicFramePr>
        <p:xfrm>
          <a:off x="564778" y="0"/>
          <a:ext cx="8431304" cy="6858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4154"/>
                <a:gridCol w="1889600"/>
                <a:gridCol w="2957550"/>
              </a:tblGrid>
              <a:tr h="126811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_tradnl" sz="18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Tabla II. </a:t>
                      </a:r>
                      <a:r>
                        <a:rPr lang="es-ES_trad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 de puntuación y clasificación de la adherencia al tratamiento nutricional</a:t>
                      </a:r>
                      <a:r>
                        <a:rPr lang="es-ES_tradn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408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Puntuación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DD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Clasificación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DDFFFF"/>
                    </a:solidFill>
                  </a:tcPr>
                </a:tc>
              </a:tr>
              <a:tr h="540864">
                <a:tc row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Conocimientos C1-C3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(0-3 puntos)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 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Desconocedor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4086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1-2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DD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Conocedor medio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DDFFFF"/>
                    </a:solidFill>
                  </a:tcPr>
                </a:tc>
              </a:tr>
              <a:tr h="54086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Buen conocedor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40864">
                <a:tc row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Dificultades  D1-D3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(0-3 puntos)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DD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 cumplidor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DDFFFF"/>
                    </a:solidFill>
                  </a:tcPr>
                </a:tc>
              </a:tr>
              <a:tr h="54086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1-2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Cumplidor medio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4086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DD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Buen cumplidor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DDFFFF"/>
                    </a:solidFill>
                  </a:tcPr>
                </a:tc>
              </a:tr>
              <a:tr h="540864">
                <a:tc rowSpan="3"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Adherencia al tratamiento</a:t>
                      </a:r>
                      <a:endParaRPr lang="es-ES" sz="18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s-ES_trad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0-6 puntos)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0-2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BAJA 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4086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3-4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DD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 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DDFFFF"/>
                    </a:solidFill>
                  </a:tcPr>
                </a:tc>
              </a:tr>
              <a:tr h="72211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5-6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ALTA 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7389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Office PowerPoint</Application>
  <PresentationFormat>Panorámica</PresentationFormat>
  <Paragraphs>60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 Unicode MS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</cp:revision>
  <dcterms:created xsi:type="dcterms:W3CDTF">2017-10-25T17:55:08Z</dcterms:created>
  <dcterms:modified xsi:type="dcterms:W3CDTF">2017-10-25T17:55:39Z</dcterms:modified>
</cp:coreProperties>
</file>