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-594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126-BC44-42EF-B35F-A77FCD10163E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87D7-DD5A-49AE-AE9E-BE626C62D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64642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126-BC44-42EF-B35F-A77FCD10163E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87D7-DD5A-49AE-AE9E-BE626C62D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81164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126-BC44-42EF-B35F-A77FCD10163E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87D7-DD5A-49AE-AE9E-BE626C62D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19793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126-BC44-42EF-B35F-A77FCD10163E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87D7-DD5A-49AE-AE9E-BE626C62D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31093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126-BC44-42EF-B35F-A77FCD10163E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87D7-DD5A-49AE-AE9E-BE626C62D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72333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126-BC44-42EF-B35F-A77FCD10163E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87D7-DD5A-49AE-AE9E-BE626C62D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505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126-BC44-42EF-B35F-A77FCD10163E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87D7-DD5A-49AE-AE9E-BE626C62D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9714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126-BC44-42EF-B35F-A77FCD10163E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87D7-DD5A-49AE-AE9E-BE626C62D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7745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126-BC44-42EF-B35F-A77FCD10163E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87D7-DD5A-49AE-AE9E-BE626C62D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85284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126-BC44-42EF-B35F-A77FCD10163E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87D7-DD5A-49AE-AE9E-BE626C62D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4872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97126-BC44-42EF-B35F-A77FCD10163E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687D7-DD5A-49AE-AE9E-BE626C62D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5994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97126-BC44-42EF-B35F-A77FCD10163E}" type="datetimeFigureOut">
              <a:rPr lang="es-ES" smtClean="0"/>
              <a:t>09/05/2017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687D7-DD5A-49AE-AE9E-BE626C62D6E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08358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2116187" y="348793"/>
            <a:ext cx="79596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1. Instante de uso del prototipo durante la elaboración de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una nutrición parenteral en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el servicio de farmacia del Hospital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Universitario Son </a:t>
            </a:r>
            <a:r>
              <a:rPr lang="es-ES" sz="20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Espases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Palma.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6187" y="1399181"/>
            <a:ext cx="7959626" cy="5306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01719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20952" y="2480310"/>
            <a:ext cx="4950097" cy="239334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3" name="CuadroTexto 2"/>
          <p:cNvSpPr txBox="1"/>
          <p:nvPr/>
        </p:nvSpPr>
        <p:spPr>
          <a:xfrm>
            <a:off x="1910499" y="1442301"/>
            <a:ext cx="83710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2. Código QR, de identificación y seguimiento, único para cada bolsa de nutrición parenteral.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06123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1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7854" y="1428072"/>
            <a:ext cx="7916292" cy="5277528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2137853" y="350348"/>
            <a:ext cx="791629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3. Bolsa de nutrición con el etiquetado y código QR para la identificación y seguimiento.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53492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1066800" y="263951"/>
            <a:ext cx="10058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Figura 4. Posicionamiento del lugar de administración de la nutrición </a:t>
            </a:r>
            <a:r>
              <a:rPr lang="es-ES" sz="20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arenteral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domiciliaria con </a:t>
            </a:r>
            <a:r>
              <a:rPr lang="es-E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la fecha y hora en la que produjo cada una de ellas.</a:t>
            </a:r>
            <a:endParaRPr lang="es-E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1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1229772"/>
            <a:ext cx="10058400" cy="4932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41600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92</Words>
  <Application>Microsoft Office PowerPoint</Application>
  <PresentationFormat>Personalizado</PresentationFormat>
  <Paragraphs>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Sanz Valero, Javier</cp:lastModifiedBy>
  <cp:revision>10</cp:revision>
  <dcterms:created xsi:type="dcterms:W3CDTF">2017-04-27T10:30:42Z</dcterms:created>
  <dcterms:modified xsi:type="dcterms:W3CDTF">2017-05-09T14:23:55Z</dcterms:modified>
</cp:coreProperties>
</file>